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687" r:id="rId2"/>
  </p:sldMasterIdLst>
  <p:notesMasterIdLst>
    <p:notesMasterId r:id="rId12"/>
  </p:notesMasterIdLst>
  <p:handoutMasterIdLst>
    <p:handoutMasterId r:id="rId13"/>
  </p:handoutMasterIdLst>
  <p:sldIdLst>
    <p:sldId id="256" r:id="rId3"/>
    <p:sldId id="274" r:id="rId4"/>
    <p:sldId id="262" r:id="rId5"/>
    <p:sldId id="272" r:id="rId6"/>
    <p:sldId id="285" r:id="rId7"/>
    <p:sldId id="286" r:id="rId8"/>
    <p:sldId id="283" r:id="rId9"/>
    <p:sldId id="282" r:id="rId10"/>
    <p:sldId id="26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C7A0B0-4B5B-4B0F-BBF2-31855106E84B}" v="233" dt="2022-01-20T23:52:50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028" autoAdjust="0"/>
    <p:restoredTop sz="86488"/>
  </p:normalViewPr>
  <p:slideViewPr>
    <p:cSldViewPr snapToGrid="0">
      <p:cViewPr>
        <p:scale>
          <a:sx n="69" d="100"/>
          <a:sy n="69" d="100"/>
        </p:scale>
        <p:origin x="38" y="125"/>
      </p:cViewPr>
      <p:guideLst/>
    </p:cSldViewPr>
  </p:slideViewPr>
  <p:outlineViewPr>
    <p:cViewPr>
      <p:scale>
        <a:sx n="33" d="100"/>
        <a:sy n="33" d="100"/>
      </p:scale>
      <p:origin x="0" y="-10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a Schneckenreiter" userId="eb1ccdbb1a83aa97" providerId="LiveId" clId="{43C7A0B0-4B5B-4B0F-BBF2-31855106E84B}"/>
    <pc:docChg chg="undo custSel addSld delSld modSld sldOrd">
      <pc:chgData name="Lisa Schneckenreiter" userId="eb1ccdbb1a83aa97" providerId="LiveId" clId="{43C7A0B0-4B5B-4B0F-BBF2-31855106E84B}" dt="2022-01-20T23:53:46.119" v="2737" actId="1035"/>
      <pc:docMkLst>
        <pc:docMk/>
      </pc:docMkLst>
      <pc:sldChg chg="modSp mod">
        <pc:chgData name="Lisa Schneckenreiter" userId="eb1ccdbb1a83aa97" providerId="LiveId" clId="{43C7A0B0-4B5B-4B0F-BBF2-31855106E84B}" dt="2022-01-20T21:32:33.730" v="21" actId="20577"/>
        <pc:sldMkLst>
          <pc:docMk/>
          <pc:sldMk cId="3559353410" sldId="256"/>
        </pc:sldMkLst>
        <pc:spChg chg="mod">
          <ac:chgData name="Lisa Schneckenreiter" userId="eb1ccdbb1a83aa97" providerId="LiveId" clId="{43C7A0B0-4B5B-4B0F-BBF2-31855106E84B}" dt="2022-01-20T21:32:19.433" v="17" actId="20577"/>
          <ac:spMkLst>
            <pc:docMk/>
            <pc:sldMk cId="3559353410" sldId="256"/>
            <ac:spMk id="2" creationId="{6E17E0B0-A793-4F15-B874-5D3F23F3BF20}"/>
          </ac:spMkLst>
        </pc:spChg>
        <pc:spChg chg="mod">
          <ac:chgData name="Lisa Schneckenreiter" userId="eb1ccdbb1a83aa97" providerId="LiveId" clId="{43C7A0B0-4B5B-4B0F-BBF2-31855106E84B}" dt="2022-01-20T21:32:33.730" v="21" actId="20577"/>
          <ac:spMkLst>
            <pc:docMk/>
            <pc:sldMk cId="3559353410" sldId="256"/>
            <ac:spMk id="5" creationId="{770BADED-0653-48C3-948F-EF4FA08C01F2}"/>
          </ac:spMkLst>
        </pc:spChg>
      </pc:sldChg>
      <pc:sldChg chg="addSp delSp modSp del mod">
        <pc:chgData name="Lisa Schneckenreiter" userId="eb1ccdbb1a83aa97" providerId="LiveId" clId="{43C7A0B0-4B5B-4B0F-BBF2-31855106E84B}" dt="2022-01-20T21:33:27.542" v="38" actId="47"/>
        <pc:sldMkLst>
          <pc:docMk/>
          <pc:sldMk cId="3632684085" sldId="258"/>
        </pc:sldMkLst>
        <pc:spChg chg="add mod">
          <ac:chgData name="Lisa Schneckenreiter" userId="eb1ccdbb1a83aa97" providerId="LiveId" clId="{43C7A0B0-4B5B-4B0F-BBF2-31855106E84B}" dt="2022-01-20T21:33:19.413" v="37"/>
          <ac:spMkLst>
            <pc:docMk/>
            <pc:sldMk cId="3632684085" sldId="258"/>
            <ac:spMk id="7" creationId="{8A2D28F9-F346-4400-AE3D-CBA7BB0880DB}"/>
          </ac:spMkLst>
        </pc:spChg>
        <pc:spChg chg="del">
          <ac:chgData name="Lisa Schneckenreiter" userId="eb1ccdbb1a83aa97" providerId="LiveId" clId="{43C7A0B0-4B5B-4B0F-BBF2-31855106E84B}" dt="2022-01-20T21:33:18.925" v="36" actId="478"/>
          <ac:spMkLst>
            <pc:docMk/>
            <pc:sldMk cId="3632684085" sldId="258"/>
            <ac:spMk id="10" creationId="{BE8F3845-A99C-4811-9EDC-3F27299E9392}"/>
          </ac:spMkLst>
        </pc:spChg>
      </pc:sldChg>
      <pc:sldChg chg="addSp delSp modSp mod">
        <pc:chgData name="Lisa Schneckenreiter" userId="eb1ccdbb1a83aa97" providerId="LiveId" clId="{43C7A0B0-4B5B-4B0F-BBF2-31855106E84B}" dt="2022-01-20T23:40:37.291" v="2416" actId="113"/>
        <pc:sldMkLst>
          <pc:docMk/>
          <pc:sldMk cId="80764502" sldId="262"/>
        </pc:sldMkLst>
        <pc:spChg chg="del">
          <ac:chgData name="Lisa Schneckenreiter" userId="eb1ccdbb1a83aa97" providerId="LiveId" clId="{43C7A0B0-4B5B-4B0F-BBF2-31855106E84B}" dt="2022-01-20T23:03:07.340" v="1556" actId="478"/>
          <ac:spMkLst>
            <pc:docMk/>
            <pc:sldMk cId="80764502" sldId="262"/>
            <ac:spMk id="21" creationId="{6F969018-5CF5-468C-920F-61D16C0441CA}"/>
          </ac:spMkLst>
        </pc:spChg>
        <pc:spChg chg="del">
          <ac:chgData name="Lisa Schneckenreiter" userId="eb1ccdbb1a83aa97" providerId="LiveId" clId="{43C7A0B0-4B5B-4B0F-BBF2-31855106E84B}" dt="2022-01-20T21:32:56.079" v="28" actId="478"/>
          <ac:spMkLst>
            <pc:docMk/>
            <pc:sldMk cId="80764502" sldId="262"/>
            <ac:spMk id="27" creationId="{4151CAA2-9933-4C75-8750-62C17B07DC22}"/>
          </ac:spMkLst>
        </pc:spChg>
        <pc:spChg chg="add mod">
          <ac:chgData name="Lisa Schneckenreiter" userId="eb1ccdbb1a83aa97" providerId="LiveId" clId="{43C7A0B0-4B5B-4B0F-BBF2-31855106E84B}" dt="2022-01-20T21:32:56.489" v="29"/>
          <ac:spMkLst>
            <pc:docMk/>
            <pc:sldMk cId="80764502" sldId="262"/>
            <ac:spMk id="28" creationId="{13BCC881-EDCE-4860-85B3-4523A396E138}"/>
          </ac:spMkLst>
        </pc:spChg>
        <pc:spChg chg="add mod">
          <ac:chgData name="Lisa Schneckenreiter" userId="eb1ccdbb1a83aa97" providerId="LiveId" clId="{43C7A0B0-4B5B-4B0F-BBF2-31855106E84B}" dt="2022-01-20T23:31:22.819" v="2259" actId="1076"/>
          <ac:spMkLst>
            <pc:docMk/>
            <pc:sldMk cId="80764502" sldId="262"/>
            <ac:spMk id="34" creationId="{ED21B512-1CA6-4FAC-BBD7-4AE98926A01F}"/>
          </ac:spMkLst>
        </pc:spChg>
        <pc:spChg chg="add mod">
          <ac:chgData name="Lisa Schneckenreiter" userId="eb1ccdbb1a83aa97" providerId="LiveId" clId="{43C7A0B0-4B5B-4B0F-BBF2-31855106E84B}" dt="2022-01-20T23:34:09.232" v="2307" actId="1076"/>
          <ac:spMkLst>
            <pc:docMk/>
            <pc:sldMk cId="80764502" sldId="262"/>
            <ac:spMk id="38" creationId="{70C5C0A8-13F6-4A09-B868-8FF76F2581AF}"/>
          </ac:spMkLst>
        </pc:spChg>
        <pc:spChg chg="add mod">
          <ac:chgData name="Lisa Schneckenreiter" userId="eb1ccdbb1a83aa97" providerId="LiveId" clId="{43C7A0B0-4B5B-4B0F-BBF2-31855106E84B}" dt="2022-01-20T23:03:07.688" v="1557"/>
          <ac:spMkLst>
            <pc:docMk/>
            <pc:sldMk cId="80764502" sldId="262"/>
            <ac:spMk id="40" creationId="{E28264C0-DED4-4B2C-B696-724B3035FB6A}"/>
          </ac:spMkLst>
        </pc:spChg>
        <pc:spChg chg="mod">
          <ac:chgData name="Lisa Schneckenreiter" userId="eb1ccdbb1a83aa97" providerId="LiveId" clId="{43C7A0B0-4B5B-4B0F-BBF2-31855106E84B}" dt="2022-01-20T23:40:37.291" v="2416" actId="113"/>
          <ac:spMkLst>
            <pc:docMk/>
            <pc:sldMk cId="80764502" sldId="262"/>
            <ac:spMk id="67" creationId="{B8CAE15E-3C61-48A4-A62D-04F73D2B9A96}"/>
          </ac:spMkLst>
        </pc:spChg>
        <pc:spChg chg="mod">
          <ac:chgData name="Lisa Schneckenreiter" userId="eb1ccdbb1a83aa97" providerId="LiveId" clId="{43C7A0B0-4B5B-4B0F-BBF2-31855106E84B}" dt="2022-01-20T23:40:37.291" v="2416" actId="113"/>
          <ac:spMkLst>
            <pc:docMk/>
            <pc:sldMk cId="80764502" sldId="262"/>
            <ac:spMk id="68" creationId="{88BD4B5A-A045-4569-8154-D19E2863FD02}"/>
          </ac:spMkLst>
        </pc:spChg>
        <pc:spChg chg="mod">
          <ac:chgData name="Lisa Schneckenreiter" userId="eb1ccdbb1a83aa97" providerId="LiveId" clId="{43C7A0B0-4B5B-4B0F-BBF2-31855106E84B}" dt="2022-01-20T23:40:37.291" v="2416" actId="113"/>
          <ac:spMkLst>
            <pc:docMk/>
            <pc:sldMk cId="80764502" sldId="262"/>
            <ac:spMk id="69" creationId="{F7C98B41-33CD-426E-B0A1-76AE6E06FED6}"/>
          </ac:spMkLst>
        </pc:spChg>
        <pc:spChg chg="mod">
          <ac:chgData name="Lisa Schneckenreiter" userId="eb1ccdbb1a83aa97" providerId="LiveId" clId="{43C7A0B0-4B5B-4B0F-BBF2-31855106E84B}" dt="2022-01-20T23:30:26.983" v="2232" actId="1076"/>
          <ac:spMkLst>
            <pc:docMk/>
            <pc:sldMk cId="80764502" sldId="262"/>
            <ac:spMk id="81" creationId="{CAA67F84-D10E-4F5A-A282-1357BEB4101D}"/>
          </ac:spMkLst>
        </pc:spChg>
        <pc:spChg chg="del">
          <ac:chgData name="Lisa Schneckenreiter" userId="eb1ccdbb1a83aa97" providerId="LiveId" clId="{43C7A0B0-4B5B-4B0F-BBF2-31855106E84B}" dt="2022-01-20T22:18:42.278" v="690" actId="478"/>
          <ac:spMkLst>
            <pc:docMk/>
            <pc:sldMk cId="80764502" sldId="262"/>
            <ac:spMk id="83" creationId="{BB46490F-05BC-475A-A334-56C8D120B8FF}"/>
          </ac:spMkLst>
        </pc:spChg>
        <pc:spChg chg="del">
          <ac:chgData name="Lisa Schneckenreiter" userId="eb1ccdbb1a83aa97" providerId="LiveId" clId="{43C7A0B0-4B5B-4B0F-BBF2-31855106E84B}" dt="2022-01-20T22:18:17.755" v="686" actId="478"/>
          <ac:spMkLst>
            <pc:docMk/>
            <pc:sldMk cId="80764502" sldId="262"/>
            <ac:spMk id="110" creationId="{0239247D-38ED-4627-B25C-AA435636DFA4}"/>
          </ac:spMkLst>
        </pc:spChg>
        <pc:grpChg chg="add mod">
          <ac:chgData name="Lisa Schneckenreiter" userId="eb1ccdbb1a83aa97" providerId="LiveId" clId="{43C7A0B0-4B5B-4B0F-BBF2-31855106E84B}" dt="2022-01-20T23:30:19.619" v="2231" actId="1076"/>
          <ac:grpSpMkLst>
            <pc:docMk/>
            <pc:sldMk cId="80764502" sldId="262"/>
            <ac:grpSpMk id="7" creationId="{2203CBB8-6B2C-482E-B862-E5B0B17BBF61}"/>
          </ac:grpSpMkLst>
        </pc:grpChg>
        <pc:grpChg chg="mod">
          <ac:chgData name="Lisa Schneckenreiter" userId="eb1ccdbb1a83aa97" providerId="LiveId" clId="{43C7A0B0-4B5B-4B0F-BBF2-31855106E84B}" dt="2022-01-20T22:17:09.851" v="655" actId="164"/>
          <ac:grpSpMkLst>
            <pc:docMk/>
            <pc:sldMk cId="80764502" sldId="262"/>
            <ac:grpSpMk id="46" creationId="{9AB2C0ED-541B-4058-825A-CC2EA9312700}"/>
          </ac:grpSpMkLst>
        </pc:grpChg>
        <pc:grpChg chg="mod">
          <ac:chgData name="Lisa Schneckenreiter" userId="eb1ccdbb1a83aa97" providerId="LiveId" clId="{43C7A0B0-4B5B-4B0F-BBF2-31855106E84B}" dt="2022-01-20T23:33:25.038" v="2304" actId="1076"/>
          <ac:grpSpMkLst>
            <pc:docMk/>
            <pc:sldMk cId="80764502" sldId="262"/>
            <ac:grpSpMk id="63" creationId="{F34D8DAC-46A1-490E-8445-131E05DC236B}"/>
          </ac:grpSpMkLst>
        </pc:grpChg>
        <pc:picChg chg="add mod">
          <ac:chgData name="Lisa Schneckenreiter" userId="eb1ccdbb1a83aa97" providerId="LiveId" clId="{43C7A0B0-4B5B-4B0F-BBF2-31855106E84B}" dt="2022-01-20T23:31:13.555" v="2258" actId="1038"/>
          <ac:picMkLst>
            <pc:docMk/>
            <pc:sldMk cId="80764502" sldId="262"/>
            <ac:picMk id="3" creationId="{4F63E8FA-DCE7-4499-9565-B9FE7656BC17}"/>
          </ac:picMkLst>
        </pc:picChg>
        <pc:picChg chg="add 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6" creationId="{08564277-D017-4131-93F0-97769C420ACE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33" creationId="{E659DEE9-08FC-480D-9D74-1CDCDE47EBDA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35" creationId="{69431B9D-AF1C-40FF-9876-331EFCDE35CC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37" creationId="{C378A6EE-6DCF-4B38-BFFF-A4378047CFAD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39" creationId="{D24CBE70-7E89-49EF-894F-5A5C7A3EE928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41" creationId="{52E76835-926D-4146-9944-8DD07563855E}"/>
          </ac:picMkLst>
        </pc:picChg>
        <pc:picChg chg="add mod">
          <ac:chgData name="Lisa Schneckenreiter" userId="eb1ccdbb1a83aa97" providerId="LiveId" clId="{43C7A0B0-4B5B-4B0F-BBF2-31855106E84B}" dt="2022-01-20T23:31:54.698" v="2289" actId="1076"/>
          <ac:picMkLst>
            <pc:docMk/>
            <pc:sldMk cId="80764502" sldId="262"/>
            <ac:picMk id="42" creationId="{B4EE0B98-0680-4FD8-A448-7CAB26D6E7A5}"/>
          </ac:picMkLst>
        </pc:picChg>
        <pc:picChg chg="mod">
          <ac:chgData name="Lisa Schneckenreiter" userId="eb1ccdbb1a83aa97" providerId="LiveId" clId="{43C7A0B0-4B5B-4B0F-BBF2-31855106E84B}" dt="2022-01-20T22:19:04.963" v="691" actId="14100"/>
          <ac:picMkLst>
            <pc:docMk/>
            <pc:sldMk cId="80764502" sldId="262"/>
            <ac:picMk id="43" creationId="{47C81D7F-7593-4EBA-8A67-DF310F70432F}"/>
          </ac:picMkLst>
        </pc:picChg>
        <pc:picChg chg="add mod">
          <ac:chgData name="Lisa Schneckenreiter" userId="eb1ccdbb1a83aa97" providerId="LiveId" clId="{43C7A0B0-4B5B-4B0F-BBF2-31855106E84B}" dt="2022-01-20T23:31:43.152" v="2288" actId="1076"/>
          <ac:picMkLst>
            <pc:docMk/>
            <pc:sldMk cId="80764502" sldId="262"/>
            <ac:picMk id="44" creationId="{8208873A-59BD-4593-B70B-B7BE34850E7E}"/>
          </ac:picMkLst>
        </pc:picChg>
        <pc:picChg chg="del">
          <ac:chgData name="Lisa Schneckenreiter" userId="eb1ccdbb1a83aa97" providerId="LiveId" clId="{43C7A0B0-4B5B-4B0F-BBF2-31855106E84B}" dt="2022-01-20T22:16:36.474" v="649" actId="478"/>
          <ac:picMkLst>
            <pc:docMk/>
            <pc:sldMk cId="80764502" sldId="262"/>
            <ac:picMk id="45" creationId="{2626C782-3E1D-44D3-9B65-543C6C7EA405}"/>
          </ac:picMkLst>
        </pc:picChg>
        <pc:picChg chg="add mod">
          <ac:chgData name="Lisa Schneckenreiter" userId="eb1ccdbb1a83aa97" providerId="LiveId" clId="{43C7A0B0-4B5B-4B0F-BBF2-31855106E84B}" dt="2022-01-20T23:32:01.779" v="2290" actId="1076"/>
          <ac:picMkLst>
            <pc:docMk/>
            <pc:sldMk cId="80764502" sldId="262"/>
            <ac:picMk id="47" creationId="{E16CA491-2C75-40D9-905F-7E946FFC095A}"/>
          </ac:picMkLst>
        </pc:picChg>
        <pc:picChg chg="del">
          <ac:chgData name="Lisa Schneckenreiter" userId="eb1ccdbb1a83aa97" providerId="LiveId" clId="{43C7A0B0-4B5B-4B0F-BBF2-31855106E84B}" dt="2022-01-20T22:15:59.421" v="641" actId="478"/>
          <ac:picMkLst>
            <pc:docMk/>
            <pc:sldMk cId="80764502" sldId="262"/>
            <ac:picMk id="48" creationId="{B25E9FE0-8FD3-4CBC-9154-55F047ED873E}"/>
          </ac:picMkLst>
        </pc:picChg>
        <pc:picChg chg="del mod">
          <ac:chgData name="Lisa Schneckenreiter" userId="eb1ccdbb1a83aa97" providerId="LiveId" clId="{43C7A0B0-4B5B-4B0F-BBF2-31855106E84B}" dt="2022-01-20T23:18:26.688" v="1823" actId="478"/>
          <ac:picMkLst>
            <pc:docMk/>
            <pc:sldMk cId="80764502" sldId="262"/>
            <ac:picMk id="64" creationId="{E1C135EC-7D77-4045-9D0D-ECD1AFFE85DD}"/>
          </ac:picMkLst>
        </pc:picChg>
        <pc:picChg chg="del mod">
          <ac:chgData name="Lisa Schneckenreiter" userId="eb1ccdbb1a83aa97" providerId="LiveId" clId="{43C7A0B0-4B5B-4B0F-BBF2-31855106E84B}" dt="2022-01-20T23:18:24.069" v="1822" actId="478"/>
          <ac:picMkLst>
            <pc:docMk/>
            <pc:sldMk cId="80764502" sldId="262"/>
            <ac:picMk id="65" creationId="{9B5D5508-AF42-45A0-A3A7-F5A25540FD23}"/>
          </ac:picMkLst>
        </pc:picChg>
        <pc:picChg chg="del mod">
          <ac:chgData name="Lisa Schneckenreiter" userId="eb1ccdbb1a83aa97" providerId="LiveId" clId="{43C7A0B0-4B5B-4B0F-BBF2-31855106E84B}" dt="2022-01-20T23:18:21.139" v="1821" actId="478"/>
          <ac:picMkLst>
            <pc:docMk/>
            <pc:sldMk cId="80764502" sldId="262"/>
            <ac:picMk id="66" creationId="{23492B28-AE46-4AC6-AA8E-0958E01DD88D}"/>
          </ac:picMkLst>
        </pc:picChg>
        <pc:cxnChg chg="add mod">
          <ac:chgData name="Lisa Schneckenreiter" userId="eb1ccdbb1a83aa97" providerId="LiveId" clId="{43C7A0B0-4B5B-4B0F-BBF2-31855106E84B}" dt="2022-01-20T23:31:05.810" v="2238" actId="1076"/>
          <ac:cxnSpMkLst>
            <pc:docMk/>
            <pc:sldMk cId="80764502" sldId="262"/>
            <ac:cxnSpMk id="9" creationId="{6A778143-3925-4918-BF28-D821A365A1B6}"/>
          </ac:cxnSpMkLst>
        </pc:cxnChg>
        <pc:cxnChg chg="mod">
          <ac:chgData name="Lisa Schneckenreiter" userId="eb1ccdbb1a83aa97" providerId="LiveId" clId="{43C7A0B0-4B5B-4B0F-BBF2-31855106E84B}" dt="2022-01-20T23:32:39.320" v="2298" actId="14100"/>
          <ac:cxnSpMkLst>
            <pc:docMk/>
            <pc:sldMk cId="80764502" sldId="262"/>
            <ac:cxnSpMk id="73" creationId="{87929CD8-1CC4-48B9-B805-704E071E159D}"/>
          </ac:cxnSpMkLst>
        </pc:cxnChg>
        <pc:cxnChg chg="mod">
          <ac:chgData name="Lisa Schneckenreiter" userId="eb1ccdbb1a83aa97" providerId="LiveId" clId="{43C7A0B0-4B5B-4B0F-BBF2-31855106E84B}" dt="2022-01-20T23:33:12.530" v="2303" actId="1076"/>
          <ac:cxnSpMkLst>
            <pc:docMk/>
            <pc:sldMk cId="80764502" sldId="262"/>
            <ac:cxnSpMk id="76" creationId="{59138874-ADFF-4304-AC94-9064D94B1E66}"/>
          </ac:cxnSpMkLst>
        </pc:cxnChg>
        <pc:cxnChg chg="mod">
          <ac:chgData name="Lisa Schneckenreiter" userId="eb1ccdbb1a83aa97" providerId="LiveId" clId="{43C7A0B0-4B5B-4B0F-BBF2-31855106E84B}" dt="2022-01-20T23:33:10.027" v="2302" actId="1076"/>
          <ac:cxnSpMkLst>
            <pc:docMk/>
            <pc:sldMk cId="80764502" sldId="262"/>
            <ac:cxnSpMk id="79" creationId="{F7A0EBF5-6B2C-4C11-B833-D6A7666711EE}"/>
          </ac:cxnSpMkLst>
        </pc:cxnChg>
        <pc:cxnChg chg="del mod">
          <ac:chgData name="Lisa Schneckenreiter" userId="eb1ccdbb1a83aa97" providerId="LiveId" clId="{43C7A0B0-4B5B-4B0F-BBF2-31855106E84B}" dt="2022-01-20T22:18:34.398" v="687" actId="478"/>
          <ac:cxnSpMkLst>
            <pc:docMk/>
            <pc:sldMk cId="80764502" sldId="262"/>
            <ac:cxnSpMk id="90" creationId="{B249F331-DCD3-445B-A2AC-676F93B47DE0}"/>
          </ac:cxnSpMkLst>
        </pc:cxnChg>
      </pc:sldChg>
      <pc:sldChg chg="modSp del mod">
        <pc:chgData name="Lisa Schneckenreiter" userId="eb1ccdbb1a83aa97" providerId="LiveId" clId="{43C7A0B0-4B5B-4B0F-BBF2-31855106E84B}" dt="2022-01-20T22:11:58.218" v="603" actId="47"/>
        <pc:sldMkLst>
          <pc:docMk/>
          <pc:sldMk cId="1744157009" sldId="270"/>
        </pc:sldMkLst>
        <pc:spChg chg="mod">
          <ac:chgData name="Lisa Schneckenreiter" userId="eb1ccdbb1a83aa97" providerId="LiveId" clId="{43C7A0B0-4B5B-4B0F-BBF2-31855106E84B}" dt="2022-01-20T21:32:40.155" v="25" actId="20577"/>
          <ac:spMkLst>
            <pc:docMk/>
            <pc:sldMk cId="1744157009" sldId="270"/>
            <ac:spMk id="6" creationId="{724D2536-29E0-4688-8522-1652AAC801CC}"/>
          </ac:spMkLst>
        </pc:spChg>
      </pc:sldChg>
      <pc:sldChg chg="addSp delSp modSp del mod">
        <pc:chgData name="Lisa Schneckenreiter" userId="eb1ccdbb1a83aa97" providerId="LiveId" clId="{43C7A0B0-4B5B-4B0F-BBF2-31855106E84B}" dt="2022-01-20T23:04:58.053" v="1605" actId="47"/>
        <pc:sldMkLst>
          <pc:docMk/>
          <pc:sldMk cId="2565181381" sldId="271"/>
        </pc:sldMkLst>
        <pc:spChg chg="add mod">
          <ac:chgData name="Lisa Schneckenreiter" userId="eb1ccdbb1a83aa97" providerId="LiveId" clId="{43C7A0B0-4B5B-4B0F-BBF2-31855106E84B}" dt="2022-01-20T21:33:09.205" v="35"/>
          <ac:spMkLst>
            <pc:docMk/>
            <pc:sldMk cId="2565181381" sldId="271"/>
            <ac:spMk id="7" creationId="{1F7B8CE4-6988-42EF-BF71-BA52C6F63492}"/>
          </ac:spMkLst>
        </pc:spChg>
        <pc:spChg chg="del">
          <ac:chgData name="Lisa Schneckenreiter" userId="eb1ccdbb1a83aa97" providerId="LiveId" clId="{43C7A0B0-4B5B-4B0F-BBF2-31855106E84B}" dt="2022-01-20T21:33:08.767" v="34" actId="478"/>
          <ac:spMkLst>
            <pc:docMk/>
            <pc:sldMk cId="2565181381" sldId="271"/>
            <ac:spMk id="8" creationId="{6682DA39-A121-4561-9158-804C233DB371}"/>
          </ac:spMkLst>
        </pc:spChg>
      </pc:sldChg>
      <pc:sldChg chg="addSp delSp modSp mod">
        <pc:chgData name="Lisa Schneckenreiter" userId="eb1ccdbb1a83aa97" providerId="LiveId" clId="{43C7A0B0-4B5B-4B0F-BBF2-31855106E84B}" dt="2022-01-20T23:49:51.599" v="2657" actId="1036"/>
        <pc:sldMkLst>
          <pc:docMk/>
          <pc:sldMk cId="1414443906" sldId="272"/>
        </pc:sldMkLst>
        <pc:spChg chg="mod">
          <ac:chgData name="Lisa Schneckenreiter" userId="eb1ccdbb1a83aa97" providerId="LiveId" clId="{43C7A0B0-4B5B-4B0F-BBF2-31855106E84B}" dt="2022-01-20T23:16:23.392" v="1794" actId="20577"/>
          <ac:spMkLst>
            <pc:docMk/>
            <pc:sldMk cId="1414443906" sldId="272"/>
            <ac:spMk id="2" creationId="{9509CEC7-37E7-4364-AB6C-6FDD34E652B8}"/>
          </ac:spMkLst>
        </pc:spChg>
        <pc:spChg chg="del">
          <ac:chgData name="Lisa Schneckenreiter" userId="eb1ccdbb1a83aa97" providerId="LiveId" clId="{43C7A0B0-4B5B-4B0F-BBF2-31855106E84B}" dt="2022-01-20T23:03:12.951" v="1558" actId="478"/>
          <ac:spMkLst>
            <pc:docMk/>
            <pc:sldMk cId="1414443906" sldId="272"/>
            <ac:spMk id="24" creationId="{1BAE15FC-674F-49D3-A9F1-41E2C53C85E5}"/>
          </ac:spMkLst>
        </pc:spChg>
        <pc:spChg chg="del">
          <ac:chgData name="Lisa Schneckenreiter" userId="eb1ccdbb1a83aa97" providerId="LiveId" clId="{43C7A0B0-4B5B-4B0F-BBF2-31855106E84B}" dt="2022-01-20T21:33:00.384" v="30" actId="478"/>
          <ac:spMkLst>
            <pc:docMk/>
            <pc:sldMk cId="1414443906" sldId="272"/>
            <ac:spMk id="25" creationId="{F4B9B492-76DB-48CB-BC9B-057620CF62AA}"/>
          </ac:spMkLst>
        </pc:spChg>
        <pc:spChg chg="mod">
          <ac:chgData name="Lisa Schneckenreiter" userId="eb1ccdbb1a83aa97" providerId="LiveId" clId="{43C7A0B0-4B5B-4B0F-BBF2-31855106E84B}" dt="2022-01-20T23:16:26.629" v="1796" actId="20577"/>
          <ac:spMkLst>
            <pc:docMk/>
            <pc:sldMk cId="1414443906" sldId="272"/>
            <ac:spMk id="26" creationId="{FFD41AF4-57A0-4BC7-AAFB-6B34C55E64D7}"/>
          </ac:spMkLst>
        </pc:spChg>
        <pc:spChg chg="mod">
          <ac:chgData name="Lisa Schneckenreiter" userId="eb1ccdbb1a83aa97" providerId="LiveId" clId="{43C7A0B0-4B5B-4B0F-BBF2-31855106E84B}" dt="2022-01-20T22:24:29.153" v="810" actId="403"/>
          <ac:spMkLst>
            <pc:docMk/>
            <pc:sldMk cId="1414443906" sldId="272"/>
            <ac:spMk id="27" creationId="{2FD51870-C471-46B9-B27F-6F129CAFA204}"/>
          </ac:spMkLst>
        </pc:spChg>
        <pc:spChg chg="mod">
          <ac:chgData name="Lisa Schneckenreiter" userId="eb1ccdbb1a83aa97" providerId="LiveId" clId="{43C7A0B0-4B5B-4B0F-BBF2-31855106E84B}" dt="2022-01-20T23:13:53.556" v="1767" actId="20577"/>
          <ac:spMkLst>
            <pc:docMk/>
            <pc:sldMk cId="1414443906" sldId="272"/>
            <ac:spMk id="28" creationId="{BD239DD4-2096-461B-B11B-45B2408510FC}"/>
          </ac:spMkLst>
        </pc:spChg>
        <pc:spChg chg="del">
          <ac:chgData name="Lisa Schneckenreiter" userId="eb1ccdbb1a83aa97" providerId="LiveId" clId="{43C7A0B0-4B5B-4B0F-BBF2-31855106E84B}" dt="2022-01-20T22:22:38.476" v="780" actId="478"/>
          <ac:spMkLst>
            <pc:docMk/>
            <pc:sldMk cId="1414443906" sldId="272"/>
            <ac:spMk id="29" creationId="{AF8E6D32-F735-4DBA-96A1-EB215FD91B4C}"/>
          </ac:spMkLst>
        </pc:spChg>
        <pc:spChg chg="add mod">
          <ac:chgData name="Lisa Schneckenreiter" userId="eb1ccdbb1a83aa97" providerId="LiveId" clId="{43C7A0B0-4B5B-4B0F-BBF2-31855106E84B}" dt="2022-01-20T21:33:00.655" v="31"/>
          <ac:spMkLst>
            <pc:docMk/>
            <pc:sldMk cId="1414443906" sldId="272"/>
            <ac:spMk id="31" creationId="{0BEE2A4F-1B44-4F59-B997-D72E07CC36FF}"/>
          </ac:spMkLst>
        </pc:spChg>
        <pc:spChg chg="add mod">
          <ac:chgData name="Lisa Schneckenreiter" userId="eb1ccdbb1a83aa97" providerId="LiveId" clId="{43C7A0B0-4B5B-4B0F-BBF2-31855106E84B}" dt="2022-01-20T23:13:56.403" v="1769" actId="20577"/>
          <ac:spMkLst>
            <pc:docMk/>
            <pc:sldMk cId="1414443906" sldId="272"/>
            <ac:spMk id="32" creationId="{0ACA29C4-A037-4CB3-9571-12104C5CDDC2}"/>
          </ac:spMkLst>
        </pc:spChg>
        <pc:spChg chg="add mod">
          <ac:chgData name="Lisa Schneckenreiter" userId="eb1ccdbb1a83aa97" providerId="LiveId" clId="{43C7A0B0-4B5B-4B0F-BBF2-31855106E84B}" dt="2022-01-20T23:43:01.781" v="2450" actId="113"/>
          <ac:spMkLst>
            <pc:docMk/>
            <pc:sldMk cId="1414443906" sldId="272"/>
            <ac:spMk id="33" creationId="{D454597E-FDF6-4E90-B6A2-96C048F1F015}"/>
          </ac:spMkLst>
        </pc:spChg>
        <pc:spChg chg="add mod">
          <ac:chgData name="Lisa Schneckenreiter" userId="eb1ccdbb1a83aa97" providerId="LiveId" clId="{43C7A0B0-4B5B-4B0F-BBF2-31855106E84B}" dt="2022-01-20T23:03:13.433" v="1559"/>
          <ac:spMkLst>
            <pc:docMk/>
            <pc:sldMk cId="1414443906" sldId="272"/>
            <ac:spMk id="37" creationId="{9375BA52-C02F-42CD-B369-3FF669BF6568}"/>
          </ac:spMkLst>
        </pc:spChg>
        <pc:spChg chg="mod">
          <ac:chgData name="Lisa Schneckenreiter" userId="eb1ccdbb1a83aa97" providerId="LiveId" clId="{43C7A0B0-4B5B-4B0F-BBF2-31855106E84B}" dt="2022-01-20T23:43:05.863" v="2451" actId="113"/>
          <ac:spMkLst>
            <pc:docMk/>
            <pc:sldMk cId="1414443906" sldId="272"/>
            <ac:spMk id="51" creationId="{38BDD19F-6E70-4C40-A259-36A53F02F800}"/>
          </ac:spMkLst>
        </pc:spChg>
        <pc:spChg chg="mod">
          <ac:chgData name="Lisa Schneckenreiter" userId="eb1ccdbb1a83aa97" providerId="LiveId" clId="{43C7A0B0-4B5B-4B0F-BBF2-31855106E84B}" dt="2022-01-20T23:40:30.856" v="2415" actId="113"/>
          <ac:spMkLst>
            <pc:docMk/>
            <pc:sldMk cId="1414443906" sldId="272"/>
            <ac:spMk id="55" creationId="{C59FD705-4DBD-4884-ADEF-B4362E14E581}"/>
          </ac:spMkLst>
        </pc:spChg>
        <pc:spChg chg="mod">
          <ac:chgData name="Lisa Schneckenreiter" userId="eb1ccdbb1a83aa97" providerId="LiveId" clId="{43C7A0B0-4B5B-4B0F-BBF2-31855106E84B}" dt="2022-01-20T23:40:30.856" v="2415" actId="113"/>
          <ac:spMkLst>
            <pc:docMk/>
            <pc:sldMk cId="1414443906" sldId="272"/>
            <ac:spMk id="57" creationId="{C7D02D48-67D6-42B3-86AC-6AD3B2C1B7A0}"/>
          </ac:spMkLst>
        </pc:spChg>
        <pc:spChg chg="mod">
          <ac:chgData name="Lisa Schneckenreiter" userId="eb1ccdbb1a83aa97" providerId="LiveId" clId="{43C7A0B0-4B5B-4B0F-BBF2-31855106E84B}" dt="2022-01-20T23:40:30.856" v="2415" actId="113"/>
          <ac:spMkLst>
            <pc:docMk/>
            <pc:sldMk cId="1414443906" sldId="272"/>
            <ac:spMk id="59" creationId="{B6E18AB5-191B-4E2F-9D19-221766014AE9}"/>
          </ac:spMkLst>
        </pc:spChg>
        <pc:spChg chg="add mod">
          <ac:chgData name="Lisa Schneckenreiter" userId="eb1ccdbb1a83aa97" providerId="LiveId" clId="{43C7A0B0-4B5B-4B0F-BBF2-31855106E84B}" dt="2022-01-20T23:49:18.617" v="2650" actId="1035"/>
          <ac:spMkLst>
            <pc:docMk/>
            <pc:sldMk cId="1414443906" sldId="272"/>
            <ac:spMk id="65" creationId="{69CFF279-BEE2-40F9-BCD8-74120FD175DB}"/>
          </ac:spMkLst>
        </pc:spChg>
        <pc:spChg chg="add mod">
          <ac:chgData name="Lisa Schneckenreiter" userId="eb1ccdbb1a83aa97" providerId="LiveId" clId="{43C7A0B0-4B5B-4B0F-BBF2-31855106E84B}" dt="2022-01-20T23:49:51.599" v="2657" actId="1036"/>
          <ac:spMkLst>
            <pc:docMk/>
            <pc:sldMk cId="1414443906" sldId="272"/>
            <ac:spMk id="66" creationId="{5475F9F6-47A3-439D-B3A1-9EECE119D1F5}"/>
          </ac:spMkLst>
        </pc:spChg>
        <pc:grpChg chg="del">
          <ac:chgData name="Lisa Schneckenreiter" userId="eb1ccdbb1a83aa97" providerId="LiveId" clId="{43C7A0B0-4B5B-4B0F-BBF2-31855106E84B}" dt="2022-01-20T23:34:37.652" v="2311" actId="478"/>
          <ac:grpSpMkLst>
            <pc:docMk/>
            <pc:sldMk cId="1414443906" sldId="272"/>
            <ac:grpSpMk id="38" creationId="{E034CAD7-D613-4C57-9817-551ED9FAE812}"/>
          </ac:grpSpMkLst>
        </pc:grpChg>
        <pc:grpChg chg="add mod">
          <ac:chgData name="Lisa Schneckenreiter" userId="eb1ccdbb1a83aa97" providerId="LiveId" clId="{43C7A0B0-4B5B-4B0F-BBF2-31855106E84B}" dt="2022-01-20T23:35:09.578" v="2356" actId="1038"/>
          <ac:grpSpMkLst>
            <pc:docMk/>
            <pc:sldMk cId="1414443906" sldId="272"/>
            <ac:grpSpMk id="53" creationId="{78BC0095-765F-4E4D-98E8-8D1FEFA7D220}"/>
          </ac:grpSpMkLst>
        </pc:grpChg>
        <pc:picChg chg="add del mod">
          <ac:chgData name="Lisa Schneckenreiter" userId="eb1ccdbb1a83aa97" providerId="LiveId" clId="{43C7A0B0-4B5B-4B0F-BBF2-31855106E84B}" dt="2022-01-20T23:19:04.288" v="1832" actId="478"/>
          <ac:picMkLst>
            <pc:docMk/>
            <pc:sldMk cId="1414443906" sldId="272"/>
            <ac:picMk id="6" creationId="{FFC3536F-E047-461F-9143-F976170420F1}"/>
          </ac:picMkLst>
        </pc:picChg>
        <pc:picChg chg="add del mod">
          <ac:chgData name="Lisa Schneckenreiter" userId="eb1ccdbb1a83aa97" providerId="LiveId" clId="{43C7A0B0-4B5B-4B0F-BBF2-31855106E84B}" dt="2022-01-20T23:17:21.104" v="1807" actId="478"/>
          <ac:picMkLst>
            <pc:docMk/>
            <pc:sldMk cId="1414443906" sldId="272"/>
            <ac:picMk id="9" creationId="{A7E9581F-2106-41BF-9E1C-E47D2A630F3F}"/>
          </ac:picMkLst>
        </pc:picChg>
        <pc:picChg chg="add del mod">
          <ac:chgData name="Lisa Schneckenreiter" userId="eb1ccdbb1a83aa97" providerId="LiveId" clId="{43C7A0B0-4B5B-4B0F-BBF2-31855106E84B}" dt="2022-01-20T23:12:55.047" v="1754" actId="478"/>
          <ac:picMkLst>
            <pc:docMk/>
            <pc:sldMk cId="1414443906" sldId="272"/>
            <ac:picMk id="11" creationId="{E1464788-7ADF-4A80-B741-3F74C40197DC}"/>
          </ac:picMkLst>
        </pc:picChg>
        <pc:picChg chg="add del mod">
          <ac:chgData name="Lisa Schneckenreiter" userId="eb1ccdbb1a83aa97" providerId="LiveId" clId="{43C7A0B0-4B5B-4B0F-BBF2-31855106E84B}" dt="2022-01-20T23:12:53.093" v="1753" actId="478"/>
          <ac:picMkLst>
            <pc:docMk/>
            <pc:sldMk cId="1414443906" sldId="272"/>
            <ac:picMk id="14" creationId="{EE0A5874-8BD2-453D-AE60-3EE379BE59AD}"/>
          </ac:picMkLst>
        </pc:picChg>
        <pc:picChg chg="add del mod">
          <ac:chgData name="Lisa Schneckenreiter" userId="eb1ccdbb1a83aa97" providerId="LiveId" clId="{43C7A0B0-4B5B-4B0F-BBF2-31855106E84B}" dt="2022-01-20T23:34:34.189" v="2310" actId="478"/>
          <ac:picMkLst>
            <pc:docMk/>
            <pc:sldMk cId="1414443906" sldId="272"/>
            <ac:picMk id="17" creationId="{0C55D6B8-0AA3-4EC1-92F5-87EAF788C287}"/>
          </ac:picMkLst>
        </pc:picChg>
        <pc:picChg chg="add mod">
          <ac:chgData name="Lisa Schneckenreiter" userId="eb1ccdbb1a83aa97" providerId="LiveId" clId="{43C7A0B0-4B5B-4B0F-BBF2-31855106E84B}" dt="2022-01-20T23:36:16.414" v="2364" actId="1036"/>
          <ac:picMkLst>
            <pc:docMk/>
            <pc:sldMk cId="1414443906" sldId="272"/>
            <ac:picMk id="20" creationId="{B9286556-2B68-49AF-99F7-3939AA82A347}"/>
          </ac:picMkLst>
        </pc:picChg>
        <pc:picChg chg="add del mod">
          <ac:chgData name="Lisa Schneckenreiter" userId="eb1ccdbb1a83aa97" providerId="LiveId" clId="{43C7A0B0-4B5B-4B0F-BBF2-31855106E84B}" dt="2022-01-20T23:34:34.189" v="2310" actId="478"/>
          <ac:picMkLst>
            <pc:docMk/>
            <pc:sldMk cId="1414443906" sldId="272"/>
            <ac:picMk id="22" creationId="{C41AAC16-FDC5-4F1B-A0FA-F3F514C491AA}"/>
          </ac:picMkLst>
        </pc:picChg>
        <pc:picChg chg="add del mod">
          <ac:chgData name="Lisa Schneckenreiter" userId="eb1ccdbb1a83aa97" providerId="LiveId" clId="{43C7A0B0-4B5B-4B0F-BBF2-31855106E84B}" dt="2022-01-20T23:34:34.189" v="2310" actId="478"/>
          <ac:picMkLst>
            <pc:docMk/>
            <pc:sldMk cId="1414443906" sldId="272"/>
            <ac:picMk id="35" creationId="{D7BB7B11-EEB2-4111-9087-466B02C41A49}"/>
          </ac:picMkLst>
        </pc:picChg>
        <pc:picChg chg="add mod">
          <ac:chgData name="Lisa Schneckenreiter" userId="eb1ccdbb1a83aa97" providerId="LiveId" clId="{43C7A0B0-4B5B-4B0F-BBF2-31855106E84B}" dt="2022-01-20T23:36:36.505" v="2369" actId="1076"/>
          <ac:picMkLst>
            <pc:docMk/>
            <pc:sldMk cId="1414443906" sldId="272"/>
            <ac:picMk id="39" creationId="{8B13F89F-AA2A-4348-869A-E69F3DFB7823}"/>
          </ac:picMkLst>
        </pc:picChg>
        <pc:picChg chg="add mod">
          <ac:chgData name="Lisa Schneckenreiter" userId="eb1ccdbb1a83aa97" providerId="LiveId" clId="{43C7A0B0-4B5B-4B0F-BBF2-31855106E84B}" dt="2022-01-20T23:36:27.876" v="2368" actId="1076"/>
          <ac:picMkLst>
            <pc:docMk/>
            <pc:sldMk cId="1414443906" sldId="272"/>
            <ac:picMk id="40" creationId="{57FB374C-B52C-40EC-8D81-A71B52F4DE9B}"/>
          </ac:picMkLst>
        </pc:picChg>
        <pc:picChg chg="add mod">
          <ac:chgData name="Lisa Schneckenreiter" userId="eb1ccdbb1a83aa97" providerId="LiveId" clId="{43C7A0B0-4B5B-4B0F-BBF2-31855106E84B}" dt="2022-01-20T23:36:19.386" v="2367" actId="1036"/>
          <ac:picMkLst>
            <pc:docMk/>
            <pc:sldMk cId="1414443906" sldId="272"/>
            <ac:picMk id="41" creationId="{8D2D40D7-2E95-4804-BF97-795098F93A9A}"/>
          </ac:picMkLst>
        </pc:picChg>
        <pc:picChg chg="del mod">
          <ac:chgData name="Lisa Schneckenreiter" userId="eb1ccdbb1a83aa97" providerId="LiveId" clId="{43C7A0B0-4B5B-4B0F-BBF2-31855106E84B}" dt="2022-01-20T23:18:02.714" v="1815" actId="478"/>
          <ac:picMkLst>
            <pc:docMk/>
            <pc:sldMk cId="1414443906" sldId="272"/>
            <ac:picMk id="50" creationId="{70EA77C7-CD04-4480-9DE6-BB2790DECA84}"/>
          </ac:picMkLst>
        </pc:picChg>
        <pc:picChg chg="del mod">
          <ac:chgData name="Lisa Schneckenreiter" userId="eb1ccdbb1a83aa97" providerId="LiveId" clId="{43C7A0B0-4B5B-4B0F-BBF2-31855106E84B}" dt="2022-01-20T23:17:35.238" v="1809" actId="478"/>
          <ac:picMkLst>
            <pc:docMk/>
            <pc:sldMk cId="1414443906" sldId="272"/>
            <ac:picMk id="52" creationId="{82BFDDAE-1F0D-4488-89AF-AD9FF03E0AD1}"/>
          </ac:picMkLst>
        </pc:picChg>
        <pc:picChg chg="del mod">
          <ac:chgData name="Lisa Schneckenreiter" userId="eb1ccdbb1a83aa97" providerId="LiveId" clId="{43C7A0B0-4B5B-4B0F-BBF2-31855106E84B}" dt="2022-01-20T23:16:45.064" v="1797" actId="478"/>
          <ac:picMkLst>
            <pc:docMk/>
            <pc:sldMk cId="1414443906" sldId="272"/>
            <ac:picMk id="54" creationId="{3F179AE5-5318-42A0-8EA6-8230DF6110A6}"/>
          </ac:picMkLst>
        </pc:picChg>
        <pc:picChg chg="del mod">
          <ac:chgData name="Lisa Schneckenreiter" userId="eb1ccdbb1a83aa97" providerId="LiveId" clId="{43C7A0B0-4B5B-4B0F-BBF2-31855106E84B}" dt="2022-01-20T22:27:43.790" v="869" actId="478"/>
          <ac:picMkLst>
            <pc:docMk/>
            <pc:sldMk cId="1414443906" sldId="272"/>
            <ac:picMk id="56" creationId="{202B882B-9774-4A00-B89E-66BE5E545926}"/>
          </ac:picMkLst>
        </pc:picChg>
        <pc:picChg chg="del mod">
          <ac:chgData name="Lisa Schneckenreiter" userId="eb1ccdbb1a83aa97" providerId="LiveId" clId="{43C7A0B0-4B5B-4B0F-BBF2-31855106E84B}" dt="2022-01-20T22:27:12.316" v="863" actId="478"/>
          <ac:picMkLst>
            <pc:docMk/>
            <pc:sldMk cId="1414443906" sldId="272"/>
            <ac:picMk id="58" creationId="{5B1B7945-FA24-4444-94FA-97FB028648D9}"/>
          </ac:picMkLst>
        </pc:picChg>
        <pc:picChg chg="del mod">
          <ac:chgData name="Lisa Schneckenreiter" userId="eb1ccdbb1a83aa97" providerId="LiveId" clId="{43C7A0B0-4B5B-4B0F-BBF2-31855106E84B}" dt="2022-01-20T22:28:56.781" v="877" actId="478"/>
          <ac:picMkLst>
            <pc:docMk/>
            <pc:sldMk cId="1414443906" sldId="272"/>
            <ac:picMk id="60" creationId="{CB9F7513-2729-401F-976E-64888937C1D0}"/>
          </ac:picMkLst>
        </pc:picChg>
        <pc:picChg chg="add mod">
          <ac:chgData name="Lisa Schneckenreiter" userId="eb1ccdbb1a83aa97" providerId="LiveId" clId="{43C7A0B0-4B5B-4B0F-BBF2-31855106E84B}" dt="2022-01-20T23:34:58.890" v="2313" actId="1076"/>
          <ac:picMkLst>
            <pc:docMk/>
            <pc:sldMk cId="1414443906" sldId="272"/>
            <ac:picMk id="61" creationId="{C0D8B306-82CE-4455-A325-D27C6F10AFF0}"/>
          </ac:picMkLst>
        </pc:picChg>
        <pc:picChg chg="del mod">
          <ac:chgData name="Lisa Schneckenreiter" userId="eb1ccdbb1a83aa97" providerId="LiveId" clId="{43C7A0B0-4B5B-4B0F-BBF2-31855106E84B}" dt="2022-01-20T22:33:11.933" v="896" actId="478"/>
          <ac:picMkLst>
            <pc:docMk/>
            <pc:sldMk cId="1414443906" sldId="272"/>
            <ac:picMk id="62" creationId="{AD618FE9-8D1D-4B6E-8CDD-24DB1E01A1A1}"/>
          </ac:picMkLst>
        </pc:picChg>
        <pc:picChg chg="add mod">
          <ac:chgData name="Lisa Schneckenreiter" userId="eb1ccdbb1a83aa97" providerId="LiveId" clId="{43C7A0B0-4B5B-4B0F-BBF2-31855106E84B}" dt="2022-01-20T23:34:58.890" v="2313" actId="1076"/>
          <ac:picMkLst>
            <pc:docMk/>
            <pc:sldMk cId="1414443906" sldId="272"/>
            <ac:picMk id="63" creationId="{895BAFBD-8A30-43D6-B2EF-767D62CE52AB}"/>
          </ac:picMkLst>
        </pc:picChg>
        <pc:picChg chg="add mod">
          <ac:chgData name="Lisa Schneckenreiter" userId="eb1ccdbb1a83aa97" providerId="LiveId" clId="{43C7A0B0-4B5B-4B0F-BBF2-31855106E84B}" dt="2022-01-20T23:34:58.890" v="2313" actId="1076"/>
          <ac:picMkLst>
            <pc:docMk/>
            <pc:sldMk cId="1414443906" sldId="272"/>
            <ac:picMk id="64" creationId="{59AE115E-5E6A-462B-BE88-C4AE7FA2B656}"/>
          </ac:picMkLst>
        </pc:picChg>
        <pc:cxnChg chg="mod">
          <ac:chgData name="Lisa Schneckenreiter" userId="eb1ccdbb1a83aa97" providerId="LiveId" clId="{43C7A0B0-4B5B-4B0F-BBF2-31855106E84B}" dt="2022-01-20T23:38:24.138" v="2389" actId="1076"/>
          <ac:cxnSpMkLst>
            <pc:docMk/>
            <pc:sldMk cId="1414443906" sldId="272"/>
            <ac:cxnSpMk id="7" creationId="{6B72F07C-5E49-4A70-ABA7-FA85E83A3812}"/>
          </ac:cxnSpMkLst>
        </pc:cxnChg>
        <pc:cxnChg chg="mod">
          <ac:chgData name="Lisa Schneckenreiter" userId="eb1ccdbb1a83aa97" providerId="LiveId" clId="{43C7A0B0-4B5B-4B0F-BBF2-31855106E84B}" dt="2022-01-20T23:37:47.672" v="2383" actId="1076"/>
          <ac:cxnSpMkLst>
            <pc:docMk/>
            <pc:sldMk cId="1414443906" sldId="272"/>
            <ac:cxnSpMk id="12" creationId="{EA1847A6-6532-4B11-8CF1-7DEAC6200957}"/>
          </ac:cxnSpMkLst>
        </pc:cxnChg>
        <pc:cxnChg chg="mod">
          <ac:chgData name="Lisa Schneckenreiter" userId="eb1ccdbb1a83aa97" providerId="LiveId" clId="{43C7A0B0-4B5B-4B0F-BBF2-31855106E84B}" dt="2022-01-20T23:38:28.641" v="2390" actId="1076"/>
          <ac:cxnSpMkLst>
            <pc:docMk/>
            <pc:sldMk cId="1414443906" sldId="272"/>
            <ac:cxnSpMk id="15" creationId="{1EA5859D-8478-4AA8-B49E-844933F5A209}"/>
          </ac:cxnSpMkLst>
        </pc:cxnChg>
        <pc:cxnChg chg="mod">
          <ac:chgData name="Lisa Schneckenreiter" userId="eb1ccdbb1a83aa97" providerId="LiveId" clId="{43C7A0B0-4B5B-4B0F-BBF2-31855106E84B}" dt="2022-01-20T23:38:11.188" v="2388" actId="1076"/>
          <ac:cxnSpMkLst>
            <pc:docMk/>
            <pc:sldMk cId="1414443906" sldId="272"/>
            <ac:cxnSpMk id="19" creationId="{424A7E09-A748-49BE-958E-C16076856F8F}"/>
          </ac:cxnSpMkLst>
        </pc:cxnChg>
        <pc:cxnChg chg="mod">
          <ac:chgData name="Lisa Schneckenreiter" userId="eb1ccdbb1a83aa97" providerId="LiveId" clId="{43C7A0B0-4B5B-4B0F-BBF2-31855106E84B}" dt="2022-01-20T23:38:53.416" v="2392" actId="1076"/>
          <ac:cxnSpMkLst>
            <pc:docMk/>
            <pc:sldMk cId="1414443906" sldId="272"/>
            <ac:cxnSpMk id="30" creationId="{ED81D481-F8F0-42CD-8E7F-770E92D52662}"/>
          </ac:cxnSpMkLst>
        </pc:cxnChg>
        <pc:cxnChg chg="mod">
          <ac:chgData name="Lisa Schneckenreiter" userId="eb1ccdbb1a83aa97" providerId="LiveId" clId="{43C7A0B0-4B5B-4B0F-BBF2-31855106E84B}" dt="2022-01-20T23:38:50.441" v="2391" actId="1076"/>
          <ac:cxnSpMkLst>
            <pc:docMk/>
            <pc:sldMk cId="1414443906" sldId="272"/>
            <ac:cxnSpMk id="34" creationId="{872E0FF9-7FC4-4C8C-ADB4-39B609F3B2D4}"/>
          </ac:cxnSpMkLst>
        </pc:cxnChg>
      </pc:sldChg>
      <pc:sldChg chg="addSp delSp modSp mod">
        <pc:chgData name="Lisa Schneckenreiter" userId="eb1ccdbb1a83aa97" providerId="LiveId" clId="{43C7A0B0-4B5B-4B0F-BBF2-31855106E84B}" dt="2022-01-20T23:28:42.929" v="2162" actId="20577"/>
        <pc:sldMkLst>
          <pc:docMk/>
          <pc:sldMk cId="1904702366" sldId="274"/>
        </pc:sldMkLst>
        <pc:spChg chg="mod">
          <ac:chgData name="Lisa Schneckenreiter" userId="eb1ccdbb1a83aa97" providerId="LiveId" clId="{43C7A0B0-4B5B-4B0F-BBF2-31855106E84B}" dt="2022-01-20T23:28:31.354" v="2156" actId="20577"/>
          <ac:spMkLst>
            <pc:docMk/>
            <pc:sldMk cId="1904702366" sldId="274"/>
            <ac:spMk id="13" creationId="{C3AC4801-579B-483C-AECE-C3A3FC354136}"/>
          </ac:spMkLst>
        </pc:spChg>
        <pc:spChg chg="mod">
          <ac:chgData name="Lisa Schneckenreiter" userId="eb1ccdbb1a83aa97" providerId="LiveId" clId="{43C7A0B0-4B5B-4B0F-BBF2-31855106E84B}" dt="2022-01-20T23:28:33.917" v="2158" actId="20577"/>
          <ac:spMkLst>
            <pc:docMk/>
            <pc:sldMk cId="1904702366" sldId="274"/>
            <ac:spMk id="16" creationId="{4C2E6B30-61A8-4D42-8DF8-8CD30E156A6A}"/>
          </ac:spMkLst>
        </pc:spChg>
        <pc:spChg chg="mod">
          <ac:chgData name="Lisa Schneckenreiter" userId="eb1ccdbb1a83aa97" providerId="LiveId" clId="{43C7A0B0-4B5B-4B0F-BBF2-31855106E84B}" dt="2022-01-20T23:28:38.913" v="2160" actId="20577"/>
          <ac:spMkLst>
            <pc:docMk/>
            <pc:sldMk cId="1904702366" sldId="274"/>
            <ac:spMk id="20" creationId="{8F21F01D-38C3-4EB3-8074-AD803A9E2EAC}"/>
          </ac:spMkLst>
        </pc:spChg>
        <pc:spChg chg="mod">
          <ac:chgData name="Lisa Schneckenreiter" userId="eb1ccdbb1a83aa97" providerId="LiveId" clId="{43C7A0B0-4B5B-4B0F-BBF2-31855106E84B}" dt="2022-01-20T23:28:42.929" v="2162" actId="20577"/>
          <ac:spMkLst>
            <pc:docMk/>
            <pc:sldMk cId="1904702366" sldId="274"/>
            <ac:spMk id="21" creationId="{E0A4C039-95DB-49A1-8477-739FED76AC10}"/>
          </ac:spMkLst>
        </pc:spChg>
        <pc:spChg chg="mod">
          <ac:chgData name="Lisa Schneckenreiter" userId="eb1ccdbb1a83aa97" providerId="LiveId" clId="{43C7A0B0-4B5B-4B0F-BBF2-31855106E84B}" dt="2022-01-20T22:12:04.846" v="611" actId="20577"/>
          <ac:spMkLst>
            <pc:docMk/>
            <pc:sldMk cId="1904702366" sldId="274"/>
            <ac:spMk id="25" creationId="{153C411C-7896-4714-BE39-CAF166859006}"/>
          </ac:spMkLst>
        </pc:spChg>
        <pc:spChg chg="del">
          <ac:chgData name="Lisa Schneckenreiter" userId="eb1ccdbb1a83aa97" providerId="LiveId" clId="{43C7A0B0-4B5B-4B0F-BBF2-31855106E84B}" dt="2022-01-20T21:32:51.399" v="26" actId="478"/>
          <ac:spMkLst>
            <pc:docMk/>
            <pc:sldMk cId="1904702366" sldId="274"/>
            <ac:spMk id="26" creationId="{C26F6611-600E-4647-B757-7E373E9C34F4}"/>
          </ac:spMkLst>
        </pc:spChg>
        <pc:spChg chg="add mod">
          <ac:chgData name="Lisa Schneckenreiter" userId="eb1ccdbb1a83aa97" providerId="LiveId" clId="{43C7A0B0-4B5B-4B0F-BBF2-31855106E84B}" dt="2022-01-20T21:32:52.231" v="27"/>
          <ac:spMkLst>
            <pc:docMk/>
            <pc:sldMk cId="1904702366" sldId="274"/>
            <ac:spMk id="27" creationId="{7436D1AB-D3B8-4DDB-A7A4-52E955B6539B}"/>
          </ac:spMkLst>
        </pc:spChg>
        <pc:spChg chg="add mod">
          <ac:chgData name="Lisa Schneckenreiter" userId="eb1ccdbb1a83aa97" providerId="LiveId" clId="{43C7A0B0-4B5B-4B0F-BBF2-31855106E84B}" dt="2022-01-20T23:27:24.674" v="2046" actId="1076"/>
          <ac:spMkLst>
            <pc:docMk/>
            <pc:sldMk cId="1904702366" sldId="274"/>
            <ac:spMk id="30" creationId="{F05CF57C-10EE-4BF9-9B8C-A6600D240EAE}"/>
          </ac:spMkLst>
        </pc:spChg>
        <pc:picChg chg="mod">
          <ac:chgData name="Lisa Schneckenreiter" userId="eb1ccdbb1a83aa97" providerId="LiveId" clId="{43C7A0B0-4B5B-4B0F-BBF2-31855106E84B}" dt="2022-01-20T23:24:04.937" v="1850" actId="1076"/>
          <ac:picMkLst>
            <pc:docMk/>
            <pc:sldMk cId="1904702366" sldId="274"/>
            <ac:picMk id="12" creationId="{658B9D7E-46EF-467E-9715-CF3649C25447}"/>
          </ac:picMkLst>
        </pc:picChg>
        <pc:picChg chg="mod">
          <ac:chgData name="Lisa Schneckenreiter" userId="eb1ccdbb1a83aa97" providerId="LiveId" clId="{43C7A0B0-4B5B-4B0F-BBF2-31855106E84B}" dt="2022-01-20T23:23:58.917" v="1848" actId="1076"/>
          <ac:picMkLst>
            <pc:docMk/>
            <pc:sldMk cId="1904702366" sldId="274"/>
            <ac:picMk id="14" creationId="{F0D3D71A-1852-4BB6-8F28-0C5DBDFF3221}"/>
          </ac:picMkLst>
        </pc:picChg>
        <pc:picChg chg="mod">
          <ac:chgData name="Lisa Schneckenreiter" userId="eb1ccdbb1a83aa97" providerId="LiveId" clId="{43C7A0B0-4B5B-4B0F-BBF2-31855106E84B}" dt="2022-01-20T23:24:11.127" v="1854" actId="1076"/>
          <ac:picMkLst>
            <pc:docMk/>
            <pc:sldMk cId="1904702366" sldId="274"/>
            <ac:picMk id="15" creationId="{2DDF76C0-6960-4E66-8B09-E665FED81B9A}"/>
          </ac:picMkLst>
        </pc:picChg>
        <pc:picChg chg="mod">
          <ac:chgData name="Lisa Schneckenreiter" userId="eb1ccdbb1a83aa97" providerId="LiveId" clId="{43C7A0B0-4B5B-4B0F-BBF2-31855106E84B}" dt="2022-01-20T23:25:13.109" v="1874" actId="1076"/>
          <ac:picMkLst>
            <pc:docMk/>
            <pc:sldMk cId="1904702366" sldId="274"/>
            <ac:picMk id="19" creationId="{2E6D4367-B543-4C2A-B8DA-E191A413657A}"/>
          </ac:picMkLst>
        </pc:picChg>
        <pc:picChg chg="mod">
          <ac:chgData name="Lisa Schneckenreiter" userId="eb1ccdbb1a83aa97" providerId="LiveId" clId="{43C7A0B0-4B5B-4B0F-BBF2-31855106E84B}" dt="2022-01-20T23:25:03.754" v="1862" actId="1076"/>
          <ac:picMkLst>
            <pc:docMk/>
            <pc:sldMk cId="1904702366" sldId="274"/>
            <ac:picMk id="24" creationId="{7E460E77-5384-4653-ABA7-6F6DA860470D}"/>
          </ac:picMkLst>
        </pc:picChg>
        <pc:picChg chg="add mod">
          <ac:chgData name="Lisa Schneckenreiter" userId="eb1ccdbb1a83aa97" providerId="LiveId" clId="{43C7A0B0-4B5B-4B0F-BBF2-31855106E84B}" dt="2022-01-20T23:25:51.205" v="1916" actId="1035"/>
          <ac:picMkLst>
            <pc:docMk/>
            <pc:sldMk cId="1904702366" sldId="274"/>
            <ac:picMk id="28" creationId="{DDC88833-142D-458C-831C-1D6F97F511DC}"/>
          </ac:picMkLst>
        </pc:picChg>
        <pc:cxnChg chg="mod">
          <ac:chgData name="Lisa Schneckenreiter" userId="eb1ccdbb1a83aa97" providerId="LiveId" clId="{43C7A0B0-4B5B-4B0F-BBF2-31855106E84B}" dt="2022-01-20T22:14:08.966" v="625" actId="1076"/>
          <ac:cxnSpMkLst>
            <pc:docMk/>
            <pc:sldMk cId="1904702366" sldId="274"/>
            <ac:cxnSpMk id="17" creationId="{53D1D355-3D93-4A4B-8A3D-E7597AA891EC}"/>
          </ac:cxnSpMkLst>
        </pc:cxnChg>
        <pc:cxnChg chg="mod">
          <ac:chgData name="Lisa Schneckenreiter" userId="eb1ccdbb1a83aa97" providerId="LiveId" clId="{43C7A0B0-4B5B-4B0F-BBF2-31855106E84B}" dt="2022-01-20T23:27:38.790" v="2084" actId="1037"/>
          <ac:cxnSpMkLst>
            <pc:docMk/>
            <pc:sldMk cId="1904702366" sldId="274"/>
            <ac:cxnSpMk id="18" creationId="{3B2B00C2-A6ED-43BB-94C9-AAF607B4416F}"/>
          </ac:cxnSpMkLst>
        </pc:cxnChg>
        <pc:cxnChg chg="mod">
          <ac:chgData name="Lisa Schneckenreiter" userId="eb1ccdbb1a83aa97" providerId="LiveId" clId="{43C7A0B0-4B5B-4B0F-BBF2-31855106E84B}" dt="2022-01-20T23:28:14.890" v="2153" actId="14100"/>
          <ac:cxnSpMkLst>
            <pc:docMk/>
            <pc:sldMk cId="1904702366" sldId="274"/>
            <ac:cxnSpMk id="22" creationId="{EB18151A-D09D-4BB4-A48B-FF17C9051C00}"/>
          </ac:cxnSpMkLst>
        </pc:cxnChg>
        <pc:cxnChg chg="mod">
          <ac:chgData name="Lisa Schneckenreiter" userId="eb1ccdbb1a83aa97" providerId="LiveId" clId="{43C7A0B0-4B5B-4B0F-BBF2-31855106E84B}" dt="2022-01-20T23:26:15.795" v="1987" actId="1035"/>
          <ac:cxnSpMkLst>
            <pc:docMk/>
            <pc:sldMk cId="1904702366" sldId="274"/>
            <ac:cxnSpMk id="23" creationId="{A6F0CD75-BA20-4109-8523-79B5E3D2B2F2}"/>
          </ac:cxnSpMkLst>
        </pc:cxnChg>
        <pc:cxnChg chg="add mod">
          <ac:chgData name="Lisa Schneckenreiter" userId="eb1ccdbb1a83aa97" providerId="LiveId" clId="{43C7A0B0-4B5B-4B0F-BBF2-31855106E84B}" dt="2022-01-20T23:27:16.920" v="2045" actId="1038"/>
          <ac:cxnSpMkLst>
            <pc:docMk/>
            <pc:sldMk cId="1904702366" sldId="274"/>
            <ac:cxnSpMk id="29" creationId="{390FF78D-ED63-4DFE-B814-76081B48F65F}"/>
          </ac:cxnSpMkLst>
        </pc:cxnChg>
      </pc:sldChg>
      <pc:sldChg chg="del">
        <pc:chgData name="Lisa Schneckenreiter" userId="eb1ccdbb1a83aa97" providerId="LiveId" clId="{43C7A0B0-4B5B-4B0F-BBF2-31855106E84B}" dt="2022-01-20T21:33:28.856" v="39" actId="47"/>
        <pc:sldMkLst>
          <pc:docMk/>
          <pc:sldMk cId="1392463350" sldId="275"/>
        </pc:sldMkLst>
      </pc:sldChg>
      <pc:sldChg chg="del">
        <pc:chgData name="Lisa Schneckenreiter" userId="eb1ccdbb1a83aa97" providerId="LiveId" clId="{43C7A0B0-4B5B-4B0F-BBF2-31855106E84B}" dt="2022-01-20T21:33:30.686" v="40" actId="47"/>
        <pc:sldMkLst>
          <pc:docMk/>
          <pc:sldMk cId="4033142895" sldId="276"/>
        </pc:sldMkLst>
      </pc:sldChg>
      <pc:sldChg chg="del">
        <pc:chgData name="Lisa Schneckenreiter" userId="eb1ccdbb1a83aa97" providerId="LiveId" clId="{43C7A0B0-4B5B-4B0F-BBF2-31855106E84B}" dt="2022-01-20T21:33:31.726" v="41" actId="47"/>
        <pc:sldMkLst>
          <pc:docMk/>
          <pc:sldMk cId="3669138483" sldId="277"/>
        </pc:sldMkLst>
      </pc:sldChg>
      <pc:sldChg chg="del">
        <pc:chgData name="Lisa Schneckenreiter" userId="eb1ccdbb1a83aa97" providerId="LiveId" clId="{43C7A0B0-4B5B-4B0F-BBF2-31855106E84B}" dt="2022-01-20T21:33:35.131" v="42" actId="47"/>
        <pc:sldMkLst>
          <pc:docMk/>
          <pc:sldMk cId="796329674" sldId="278"/>
        </pc:sldMkLst>
      </pc:sldChg>
      <pc:sldChg chg="addSp delSp modSp del mod">
        <pc:chgData name="Lisa Schneckenreiter" userId="eb1ccdbb1a83aa97" providerId="LiveId" clId="{43C7A0B0-4B5B-4B0F-BBF2-31855106E84B}" dt="2022-01-20T23:03:54.072" v="1562" actId="47"/>
        <pc:sldMkLst>
          <pc:docMk/>
          <pc:sldMk cId="3480582841" sldId="281"/>
        </pc:sldMkLst>
        <pc:spChg chg="add mod">
          <ac:chgData name="Lisa Schneckenreiter" userId="eb1ccdbb1a83aa97" providerId="LiveId" clId="{43C7A0B0-4B5B-4B0F-BBF2-31855106E84B}" dt="2022-01-20T21:33:04.936" v="33"/>
          <ac:spMkLst>
            <pc:docMk/>
            <pc:sldMk cId="3480582841" sldId="281"/>
            <ac:spMk id="22" creationId="{0E0C93A1-E50D-4A26-B09E-F41BA7F9BBBE}"/>
          </ac:spMkLst>
        </pc:spChg>
        <pc:spChg chg="del">
          <ac:chgData name="Lisa Schneckenreiter" userId="eb1ccdbb1a83aa97" providerId="LiveId" clId="{43C7A0B0-4B5B-4B0F-BBF2-31855106E84B}" dt="2022-01-20T21:33:04.551" v="32" actId="478"/>
          <ac:spMkLst>
            <pc:docMk/>
            <pc:sldMk cId="3480582841" sldId="281"/>
            <ac:spMk id="63" creationId="{AD84642B-015D-426E-B34A-E17D33A87E77}"/>
          </ac:spMkLst>
        </pc:spChg>
      </pc:sldChg>
      <pc:sldChg chg="new del">
        <pc:chgData name="Lisa Schneckenreiter" userId="eb1ccdbb1a83aa97" providerId="LiveId" clId="{43C7A0B0-4B5B-4B0F-BBF2-31855106E84B}" dt="2022-01-20T21:34:45.116" v="44" actId="47"/>
        <pc:sldMkLst>
          <pc:docMk/>
          <pc:sldMk cId="1031601183" sldId="282"/>
        </pc:sldMkLst>
      </pc:sldChg>
      <pc:sldChg chg="addSp delSp modSp add mod modNotesTx">
        <pc:chgData name="Lisa Schneckenreiter" userId="eb1ccdbb1a83aa97" providerId="LiveId" clId="{43C7A0B0-4B5B-4B0F-BBF2-31855106E84B}" dt="2022-01-20T23:41:04.579" v="2423" actId="20577"/>
        <pc:sldMkLst>
          <pc:docMk/>
          <pc:sldMk cId="1262859586" sldId="282"/>
        </pc:sldMkLst>
        <pc:spChg chg="del">
          <ac:chgData name="Lisa Schneckenreiter" userId="eb1ccdbb1a83aa97" providerId="LiveId" clId="{43C7A0B0-4B5B-4B0F-BBF2-31855106E84B}" dt="2022-01-20T21:34:54.692" v="46" actId="478"/>
          <ac:spMkLst>
            <pc:docMk/>
            <pc:sldMk cId="1262859586" sldId="282"/>
            <ac:spMk id="3" creationId="{ADD6FAC7-F519-4D7B-BCA9-F0358FA00A72}"/>
          </ac:spMkLst>
        </pc:spChg>
        <pc:spChg chg="add del mod">
          <ac:chgData name="Lisa Schneckenreiter" userId="eb1ccdbb1a83aa97" providerId="LiveId" clId="{43C7A0B0-4B5B-4B0F-BBF2-31855106E84B}" dt="2022-01-20T21:34:55.888" v="47"/>
          <ac:spMkLst>
            <pc:docMk/>
            <pc:sldMk cId="1262859586" sldId="282"/>
            <ac:spMk id="4" creationId="{9B26216E-AE97-4ECE-A451-CACAD924F4E5}"/>
          </ac:spMkLst>
        </pc:spChg>
        <pc:spChg chg="del mod">
          <ac:chgData name="Lisa Schneckenreiter" userId="eb1ccdbb1a83aa97" providerId="LiveId" clId="{43C7A0B0-4B5B-4B0F-BBF2-31855106E84B}" dt="2022-01-20T22:01:01.087" v="324" actId="21"/>
          <ac:spMkLst>
            <pc:docMk/>
            <pc:sldMk cId="1262859586" sldId="282"/>
            <ac:spMk id="6" creationId="{BF9FF2F0-0606-40FE-8CB9-EAA6D4FCFFFB}"/>
          </ac:spMkLst>
        </pc:spChg>
        <pc:spChg chg="add del mod">
          <ac:chgData name="Lisa Schneckenreiter" userId="eb1ccdbb1a83aa97" providerId="LiveId" clId="{43C7A0B0-4B5B-4B0F-BBF2-31855106E84B}" dt="2022-01-20T21:38:17.958" v="103" actId="478"/>
          <ac:spMkLst>
            <pc:docMk/>
            <pc:sldMk cId="1262859586" sldId="282"/>
            <ac:spMk id="41" creationId="{3677DCDF-222C-48F9-92B6-DF316C785B84}"/>
          </ac:spMkLst>
        </pc:spChg>
        <pc:spChg chg="add mod">
          <ac:chgData name="Lisa Schneckenreiter" userId="eb1ccdbb1a83aa97" providerId="LiveId" clId="{43C7A0B0-4B5B-4B0F-BBF2-31855106E84B}" dt="2022-01-20T22:02:04.186" v="335" actId="20577"/>
          <ac:spMkLst>
            <pc:docMk/>
            <pc:sldMk cId="1262859586" sldId="282"/>
            <ac:spMk id="42" creationId="{5FB91106-A032-4353-BFEA-A5045984BEF0}"/>
          </ac:spMkLst>
        </pc:spChg>
        <pc:spChg chg="add mod">
          <ac:chgData name="Lisa Schneckenreiter" userId="eb1ccdbb1a83aa97" providerId="LiveId" clId="{43C7A0B0-4B5B-4B0F-BBF2-31855106E84B}" dt="2022-01-20T22:03:52.669" v="340" actId="20577"/>
          <ac:spMkLst>
            <pc:docMk/>
            <pc:sldMk cId="1262859586" sldId="282"/>
            <ac:spMk id="43" creationId="{2629FF1D-5DBB-49F7-818B-61FE7F80AFF9}"/>
          </ac:spMkLst>
        </pc:spChg>
        <pc:spChg chg="add mod">
          <ac:chgData name="Lisa Schneckenreiter" userId="eb1ccdbb1a83aa97" providerId="LiveId" clId="{43C7A0B0-4B5B-4B0F-BBF2-31855106E84B}" dt="2022-01-20T22:04:01.628" v="345" actId="20577"/>
          <ac:spMkLst>
            <pc:docMk/>
            <pc:sldMk cId="1262859586" sldId="282"/>
            <ac:spMk id="44" creationId="{14774B5E-4753-4C4C-AA0F-0DEE10F10491}"/>
          </ac:spMkLst>
        </pc:spChg>
        <pc:spChg chg="add mod">
          <ac:chgData name="Lisa Schneckenreiter" userId="eb1ccdbb1a83aa97" providerId="LiveId" clId="{43C7A0B0-4B5B-4B0F-BBF2-31855106E84B}" dt="2022-01-20T23:08:59.728" v="1700" actId="1035"/>
          <ac:spMkLst>
            <pc:docMk/>
            <pc:sldMk cId="1262859586" sldId="282"/>
            <ac:spMk id="45" creationId="{B9CB53BC-35FC-49EB-9A08-FBD8105C9EC4}"/>
          </ac:spMkLst>
        </pc:spChg>
        <pc:spChg chg="add mod">
          <ac:chgData name="Lisa Schneckenreiter" userId="eb1ccdbb1a83aa97" providerId="LiveId" clId="{43C7A0B0-4B5B-4B0F-BBF2-31855106E84B}" dt="2022-01-20T23:08:59.728" v="1700" actId="1035"/>
          <ac:spMkLst>
            <pc:docMk/>
            <pc:sldMk cId="1262859586" sldId="282"/>
            <ac:spMk id="46" creationId="{D94E69B8-3EAA-42F1-8A28-00D111029CE7}"/>
          </ac:spMkLst>
        </pc:spChg>
        <pc:spChg chg="add mod">
          <ac:chgData name="Lisa Schneckenreiter" userId="eb1ccdbb1a83aa97" providerId="LiveId" clId="{43C7A0B0-4B5B-4B0F-BBF2-31855106E84B}" dt="2022-01-20T23:08:59.728" v="1700" actId="1035"/>
          <ac:spMkLst>
            <pc:docMk/>
            <pc:sldMk cId="1262859586" sldId="282"/>
            <ac:spMk id="47" creationId="{077ED116-86D5-4A24-8156-7A1FA63E24F9}"/>
          </ac:spMkLst>
        </pc:spChg>
        <pc:spChg chg="add mod">
          <ac:chgData name="Lisa Schneckenreiter" userId="eb1ccdbb1a83aa97" providerId="LiveId" clId="{43C7A0B0-4B5B-4B0F-BBF2-31855106E84B}" dt="2022-01-20T23:08:59.728" v="1700" actId="1035"/>
          <ac:spMkLst>
            <pc:docMk/>
            <pc:sldMk cId="1262859586" sldId="282"/>
            <ac:spMk id="48" creationId="{B9DF828F-8EC5-439F-BAF7-387C46BADF04}"/>
          </ac:spMkLst>
        </pc:spChg>
        <pc:spChg chg="add mod">
          <ac:chgData name="Lisa Schneckenreiter" userId="eb1ccdbb1a83aa97" providerId="LiveId" clId="{43C7A0B0-4B5B-4B0F-BBF2-31855106E84B}" dt="2022-01-20T23:41:04.579" v="2423" actId="20577"/>
          <ac:spMkLst>
            <pc:docMk/>
            <pc:sldMk cId="1262859586" sldId="282"/>
            <ac:spMk id="49" creationId="{537A7A6F-2C4C-43C0-88FB-57F5F3DBFFC5}"/>
          </ac:spMkLst>
        </pc:spChg>
        <pc:spChg chg="add del">
          <ac:chgData name="Lisa Schneckenreiter" userId="eb1ccdbb1a83aa97" providerId="LiveId" clId="{43C7A0B0-4B5B-4B0F-BBF2-31855106E84B}" dt="2022-01-20T22:01:44.151" v="329"/>
          <ac:spMkLst>
            <pc:docMk/>
            <pc:sldMk cId="1262859586" sldId="282"/>
            <ac:spMk id="50" creationId="{BE86CB79-CE3D-455D-9C43-C799A851F3F2}"/>
          </ac:spMkLst>
        </pc:spChg>
        <pc:spChg chg="add mod">
          <ac:chgData name="Lisa Schneckenreiter" userId="eb1ccdbb1a83aa97" providerId="LiveId" clId="{43C7A0B0-4B5B-4B0F-BBF2-31855106E84B}" dt="2022-01-20T23:09:30.820" v="1710" actId="1076"/>
          <ac:spMkLst>
            <pc:docMk/>
            <pc:sldMk cId="1262859586" sldId="282"/>
            <ac:spMk id="51" creationId="{B72B14DB-41BC-461B-9068-A671C1CA6909}"/>
          </ac:spMkLst>
        </pc:spChg>
        <pc:spChg chg="add mod">
          <ac:chgData name="Lisa Schneckenreiter" userId="eb1ccdbb1a83aa97" providerId="LiveId" clId="{43C7A0B0-4B5B-4B0F-BBF2-31855106E84B}" dt="2022-01-20T23:09:26.805" v="1709" actId="1076"/>
          <ac:spMkLst>
            <pc:docMk/>
            <pc:sldMk cId="1262859586" sldId="282"/>
            <ac:spMk id="52" creationId="{AAA06557-E042-4ADF-BD54-3F619D12DB0A}"/>
          </ac:spMkLst>
        </pc:sp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9" creationId="{B72CC874-A895-4506-9B31-90FA84549DF1}"/>
          </ac:picMkLst>
        </pc:picChg>
        <pc:picChg chg="add mod">
          <ac:chgData name="Lisa Schneckenreiter" userId="eb1ccdbb1a83aa97" providerId="LiveId" clId="{43C7A0B0-4B5B-4B0F-BBF2-31855106E84B}" dt="2022-01-20T21:56:32.286" v="226" actId="1076"/>
          <ac:picMkLst>
            <pc:docMk/>
            <pc:sldMk cId="1262859586" sldId="282"/>
            <ac:picMk id="11" creationId="{282FCD5B-69B9-4895-A85D-307B3FEC79D9}"/>
          </ac:picMkLst>
        </pc:picChg>
        <pc:picChg chg="add mod">
          <ac:chgData name="Lisa Schneckenreiter" userId="eb1ccdbb1a83aa97" providerId="LiveId" clId="{43C7A0B0-4B5B-4B0F-BBF2-31855106E84B}" dt="2022-01-20T21:56:16.306" v="224" actId="1076"/>
          <ac:picMkLst>
            <pc:docMk/>
            <pc:sldMk cId="1262859586" sldId="282"/>
            <ac:picMk id="13" creationId="{B2BE954B-70CC-4A54-AC9C-2A6879AAF83C}"/>
          </ac:picMkLst>
        </pc:picChg>
        <pc:picChg chg="add mod">
          <ac:chgData name="Lisa Schneckenreiter" userId="eb1ccdbb1a83aa97" providerId="LiveId" clId="{43C7A0B0-4B5B-4B0F-BBF2-31855106E84B}" dt="2022-01-20T21:56:21.303" v="225" actId="1076"/>
          <ac:picMkLst>
            <pc:docMk/>
            <pc:sldMk cId="1262859586" sldId="282"/>
            <ac:picMk id="15" creationId="{290436A3-CC3A-493E-8841-13047A005456}"/>
          </ac:picMkLst>
        </pc:picChg>
        <pc:picChg chg="add mod">
          <ac:chgData name="Lisa Schneckenreiter" userId="eb1ccdbb1a83aa97" providerId="LiveId" clId="{43C7A0B0-4B5B-4B0F-BBF2-31855106E84B}" dt="2022-01-20T23:08:59.728" v="1700" actId="1035"/>
          <ac:picMkLst>
            <pc:docMk/>
            <pc:sldMk cId="1262859586" sldId="282"/>
            <ac:picMk id="17" creationId="{A196E3CB-88FB-4EF4-837D-45516DE11D5F}"/>
          </ac:picMkLst>
        </pc:picChg>
        <pc:picChg chg="add mod">
          <ac:chgData name="Lisa Schneckenreiter" userId="eb1ccdbb1a83aa97" providerId="LiveId" clId="{43C7A0B0-4B5B-4B0F-BBF2-31855106E84B}" dt="2022-01-20T23:08:59.728" v="1700" actId="1035"/>
          <ac:picMkLst>
            <pc:docMk/>
            <pc:sldMk cId="1262859586" sldId="282"/>
            <ac:picMk id="19" creationId="{4711C9F9-0E04-4164-9B81-E59839C74BF5}"/>
          </ac:picMkLst>
        </pc:picChg>
        <pc:picChg chg="add mod">
          <ac:chgData name="Lisa Schneckenreiter" userId="eb1ccdbb1a83aa97" providerId="LiveId" clId="{43C7A0B0-4B5B-4B0F-BBF2-31855106E84B}" dt="2022-01-20T23:08:59.728" v="1700" actId="1035"/>
          <ac:picMkLst>
            <pc:docMk/>
            <pc:sldMk cId="1262859586" sldId="282"/>
            <ac:picMk id="21" creationId="{288BE9EE-FA27-4D61-BDEC-BA0CAD5E0019}"/>
          </ac:picMkLst>
        </pc:picChg>
        <pc:picChg chg="add mod">
          <ac:chgData name="Lisa Schneckenreiter" userId="eb1ccdbb1a83aa97" providerId="LiveId" clId="{43C7A0B0-4B5B-4B0F-BBF2-31855106E84B}" dt="2022-01-20T23:08:59.728" v="1700" actId="1035"/>
          <ac:picMkLst>
            <pc:docMk/>
            <pc:sldMk cId="1262859586" sldId="282"/>
            <ac:picMk id="23" creationId="{06B1311A-99E5-4F69-98F3-D5C459D2259E}"/>
          </ac:picMkLst>
        </pc:picChg>
        <pc:picChg chg="add del mod">
          <ac:chgData name="Lisa Schneckenreiter" userId="eb1ccdbb1a83aa97" providerId="LiveId" clId="{43C7A0B0-4B5B-4B0F-BBF2-31855106E84B}" dt="2022-01-20T21:35:28.673" v="57" actId="478"/>
          <ac:picMkLst>
            <pc:docMk/>
            <pc:sldMk cId="1262859586" sldId="282"/>
            <ac:picMk id="25" creationId="{942B13B4-EF05-4B4B-B845-E931EEADC5A3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27" creationId="{AA68B12E-1BC7-41A1-B3E4-8C60AB05657F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29" creationId="{E399E568-9954-4EE0-BF11-73E830C6BAA9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31" creationId="{719112C9-5B0E-4869-8550-F9974484F8B5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33" creationId="{B7C226B3-1BEF-4F04-AB75-58AF7BC38906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35" creationId="{37388D31-9D6E-47FF-B702-3876B2AE53F8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37" creationId="{D79C36FD-5404-43A4-98BF-EF4C90F71D1D}"/>
          </ac:picMkLst>
        </pc:picChg>
        <pc:picChg chg="add del mod">
          <ac:chgData name="Lisa Schneckenreiter" userId="eb1ccdbb1a83aa97" providerId="LiveId" clId="{43C7A0B0-4B5B-4B0F-BBF2-31855106E84B}" dt="2022-01-20T21:38:05.999" v="101" actId="478"/>
          <ac:picMkLst>
            <pc:docMk/>
            <pc:sldMk cId="1262859586" sldId="282"/>
            <ac:picMk id="39" creationId="{EBEC3ED5-938B-4D94-A2C3-7B7032BE8C54}"/>
          </ac:picMkLst>
        </pc:picChg>
      </pc:sldChg>
      <pc:sldChg chg="addSp delSp modSp add mod ord modNotesTx">
        <pc:chgData name="Lisa Schneckenreiter" userId="eb1ccdbb1a83aa97" providerId="LiveId" clId="{43C7A0B0-4B5B-4B0F-BBF2-31855106E84B}" dt="2022-01-20T23:53:46.119" v="2737" actId="1035"/>
        <pc:sldMkLst>
          <pc:docMk/>
          <pc:sldMk cId="1405108200" sldId="283"/>
        </pc:sldMkLst>
        <pc:spChg chg="add del mod">
          <ac:chgData name="Lisa Schneckenreiter" userId="eb1ccdbb1a83aa97" providerId="LiveId" clId="{43C7A0B0-4B5B-4B0F-BBF2-31855106E84B}" dt="2022-01-20T23:07:29.158" v="1673" actId="478"/>
          <ac:spMkLst>
            <pc:docMk/>
            <pc:sldMk cId="1405108200" sldId="283"/>
            <ac:spMk id="2" creationId="{226D6CFC-F8B0-4A5B-8021-A76FD5BA5EF6}"/>
          </ac:spMkLst>
        </pc:spChg>
        <pc:spChg chg="del">
          <ac:chgData name="Lisa Schneckenreiter" userId="eb1ccdbb1a83aa97" providerId="LiveId" clId="{43C7A0B0-4B5B-4B0F-BBF2-31855106E84B}" dt="2022-01-20T22:01:06.414" v="326" actId="478"/>
          <ac:spMkLst>
            <pc:docMk/>
            <pc:sldMk cId="1405108200" sldId="283"/>
            <ac:spMk id="6" creationId="{BF9FF2F0-0606-40FE-8CB9-EAA6D4FCFFFB}"/>
          </ac:spMkLst>
        </pc:spChg>
        <pc:spChg chg="add del mod">
          <ac:chgData name="Lisa Schneckenreiter" userId="eb1ccdbb1a83aa97" providerId="LiveId" clId="{43C7A0B0-4B5B-4B0F-BBF2-31855106E84B}" dt="2022-01-20T23:05:51.271" v="1653" actId="478"/>
          <ac:spMkLst>
            <pc:docMk/>
            <pc:sldMk cId="1405108200" sldId="283"/>
            <ac:spMk id="20" creationId="{585BD180-D7A2-4409-9A34-644C6ED95930}"/>
          </ac:spMkLst>
        </pc:spChg>
        <pc:spChg chg="add mod">
          <ac:chgData name="Lisa Schneckenreiter" userId="eb1ccdbb1a83aa97" providerId="LiveId" clId="{43C7A0B0-4B5B-4B0F-BBF2-31855106E84B}" dt="2022-01-20T23:10:07.356" v="1732" actId="1035"/>
          <ac:spMkLst>
            <pc:docMk/>
            <pc:sldMk cId="1405108200" sldId="283"/>
            <ac:spMk id="22" creationId="{EB755D4E-E205-495D-B0FD-C3409627A145}"/>
          </ac:spMkLst>
        </pc:spChg>
        <pc:spChg chg="add mod">
          <ac:chgData name="Lisa Schneckenreiter" userId="eb1ccdbb1a83aa97" providerId="LiveId" clId="{43C7A0B0-4B5B-4B0F-BBF2-31855106E84B}" dt="2022-01-20T23:10:07.356" v="1732" actId="1035"/>
          <ac:spMkLst>
            <pc:docMk/>
            <pc:sldMk cId="1405108200" sldId="283"/>
            <ac:spMk id="24" creationId="{3B2C7615-0CA3-427D-9F7F-A4C2E08D8285}"/>
          </ac:spMkLst>
        </pc:spChg>
        <pc:spChg chg="add mod">
          <ac:chgData name="Lisa Schneckenreiter" userId="eb1ccdbb1a83aa97" providerId="LiveId" clId="{43C7A0B0-4B5B-4B0F-BBF2-31855106E84B}" dt="2022-01-20T23:10:07.356" v="1732" actId="1035"/>
          <ac:spMkLst>
            <pc:docMk/>
            <pc:sldMk cId="1405108200" sldId="283"/>
            <ac:spMk id="25" creationId="{8BE92E04-4FAD-4349-8C6F-21753D25D42F}"/>
          </ac:spMkLst>
        </pc:spChg>
        <pc:spChg chg="add mod">
          <ac:chgData name="Lisa Schneckenreiter" userId="eb1ccdbb1a83aa97" providerId="LiveId" clId="{43C7A0B0-4B5B-4B0F-BBF2-31855106E84B}" dt="2022-01-20T23:10:07.356" v="1732" actId="1035"/>
          <ac:spMkLst>
            <pc:docMk/>
            <pc:sldMk cId="1405108200" sldId="283"/>
            <ac:spMk id="26" creationId="{0C112C9F-A279-44C2-8DAA-88C1648E7F00}"/>
          </ac:spMkLst>
        </pc:spChg>
        <pc:spChg chg="add mod">
          <ac:chgData name="Lisa Schneckenreiter" userId="eb1ccdbb1a83aa97" providerId="LiveId" clId="{43C7A0B0-4B5B-4B0F-BBF2-31855106E84B}" dt="2022-01-20T23:41:09.452" v="2430" actId="20577"/>
          <ac:spMkLst>
            <pc:docMk/>
            <pc:sldMk cId="1405108200" sldId="283"/>
            <ac:spMk id="28" creationId="{F2DA2E96-9B23-420E-A660-6B25A6592FB7}"/>
          </ac:spMkLst>
        </pc:spChg>
        <pc:spChg chg="add mod">
          <ac:chgData name="Lisa Schneckenreiter" userId="eb1ccdbb1a83aa97" providerId="LiveId" clId="{43C7A0B0-4B5B-4B0F-BBF2-31855106E84B}" dt="2022-01-20T23:08:36.383" v="1691" actId="1076"/>
          <ac:spMkLst>
            <pc:docMk/>
            <pc:sldMk cId="1405108200" sldId="283"/>
            <ac:spMk id="30" creationId="{B4EF9C1D-D31E-40D4-835B-D720797FEB7B}"/>
          </ac:spMkLst>
        </pc:spChg>
        <pc:spChg chg="add mod">
          <ac:chgData name="Lisa Schneckenreiter" userId="eb1ccdbb1a83aa97" providerId="LiveId" clId="{43C7A0B0-4B5B-4B0F-BBF2-31855106E84B}" dt="2022-01-20T23:08:33.271" v="1690" actId="1076"/>
          <ac:spMkLst>
            <pc:docMk/>
            <pc:sldMk cId="1405108200" sldId="283"/>
            <ac:spMk id="32" creationId="{790ADFD5-3E75-4E1A-9DF3-8CDFCF987DDA}"/>
          </ac:spMkLst>
        </pc:spChg>
        <pc:spChg chg="mod">
          <ac:chgData name="Lisa Schneckenreiter" userId="eb1ccdbb1a83aa97" providerId="LiveId" clId="{43C7A0B0-4B5B-4B0F-BBF2-31855106E84B}" dt="2022-01-20T23:53:33.206" v="2733" actId="1076"/>
          <ac:spMkLst>
            <pc:docMk/>
            <pc:sldMk cId="1405108200" sldId="283"/>
            <ac:spMk id="36" creationId="{75CCC43A-87E7-41B2-ACCB-DD915AE12BC2}"/>
          </ac:spMkLst>
        </pc:spChg>
        <pc:spChg chg="mod">
          <ac:chgData name="Lisa Schneckenreiter" userId="eb1ccdbb1a83aa97" providerId="LiveId" clId="{43C7A0B0-4B5B-4B0F-BBF2-31855106E84B}" dt="2022-01-20T23:53:46.119" v="2737" actId="1035"/>
          <ac:spMkLst>
            <pc:docMk/>
            <pc:sldMk cId="1405108200" sldId="283"/>
            <ac:spMk id="38" creationId="{225D14E6-ECCF-489D-9092-6C66D73DF7F5}"/>
          </ac:spMkLst>
        </pc:spChg>
        <pc:grpChg chg="add mod">
          <ac:chgData name="Lisa Schneckenreiter" userId="eb1ccdbb1a83aa97" providerId="LiveId" clId="{43C7A0B0-4B5B-4B0F-BBF2-31855106E84B}" dt="2022-01-20T23:53:39.664" v="2734" actId="1076"/>
          <ac:grpSpMkLst>
            <pc:docMk/>
            <pc:sldMk cId="1405108200" sldId="283"/>
            <ac:grpSpMk id="34" creationId="{B7ECDB92-1D72-4FA8-BD43-2E1D836443AA}"/>
          </ac:grpSpMkLst>
        </pc:grp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9" creationId="{B72CC874-A895-4506-9B31-90FA84549DF1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11" creationId="{282FCD5B-69B9-4895-A85D-307B3FEC79D9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13" creationId="{B2BE954B-70CC-4A54-AC9C-2A6879AAF83C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15" creationId="{290436A3-CC3A-493E-8841-13047A005456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17" creationId="{A196E3CB-88FB-4EF4-837D-45516DE11D5F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19" creationId="{4711C9F9-0E04-4164-9B81-E59839C74BF5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21" creationId="{288BE9EE-FA27-4D61-BDEC-BA0CAD5E0019}"/>
          </ac:picMkLst>
        </pc:picChg>
        <pc:picChg chg="del">
          <ac:chgData name="Lisa Schneckenreiter" userId="eb1ccdbb1a83aa97" providerId="LiveId" clId="{43C7A0B0-4B5B-4B0F-BBF2-31855106E84B}" dt="2022-01-20T21:38:13.456" v="102" actId="478"/>
          <ac:picMkLst>
            <pc:docMk/>
            <pc:sldMk cId="1405108200" sldId="283"/>
            <ac:picMk id="23" creationId="{06B1311A-99E5-4F69-98F3-D5C459D2259E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27" creationId="{AA68B12E-1BC7-41A1-B3E4-8C60AB05657F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29" creationId="{E399E568-9954-4EE0-BF11-73E830C6BAA9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31" creationId="{719112C9-5B0E-4869-8550-F9974484F8B5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33" creationId="{B7C226B3-1BEF-4F04-AB75-58AF7BC38906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35" creationId="{37388D31-9D6E-47FF-B702-3876B2AE53F8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37" creationId="{D79C36FD-5404-43A4-98BF-EF4C90F71D1D}"/>
          </ac:picMkLst>
        </pc:picChg>
        <pc:picChg chg="mod">
          <ac:chgData name="Lisa Schneckenreiter" userId="eb1ccdbb1a83aa97" providerId="LiveId" clId="{43C7A0B0-4B5B-4B0F-BBF2-31855106E84B}" dt="2022-01-20T23:10:07.356" v="1732" actId="1035"/>
          <ac:picMkLst>
            <pc:docMk/>
            <pc:sldMk cId="1405108200" sldId="283"/>
            <ac:picMk id="39" creationId="{EBEC3ED5-938B-4D94-A2C3-7B7032BE8C54}"/>
          </ac:picMkLst>
        </pc:picChg>
      </pc:sldChg>
      <pc:sldChg chg="modSp new del mod">
        <pc:chgData name="Lisa Schneckenreiter" userId="eb1ccdbb1a83aa97" providerId="LiveId" clId="{43C7A0B0-4B5B-4B0F-BBF2-31855106E84B}" dt="2022-01-20T23:11:19.865" v="1733" actId="47"/>
        <pc:sldMkLst>
          <pc:docMk/>
          <pc:sldMk cId="3053071101" sldId="284"/>
        </pc:sldMkLst>
        <pc:spChg chg="mod">
          <ac:chgData name="Lisa Schneckenreiter" userId="eb1ccdbb1a83aa97" providerId="LiveId" clId="{43C7A0B0-4B5B-4B0F-BBF2-31855106E84B}" dt="2022-01-20T22:11:49.431" v="602" actId="20577"/>
          <ac:spMkLst>
            <pc:docMk/>
            <pc:sldMk cId="3053071101" sldId="284"/>
            <ac:spMk id="3" creationId="{97493613-6EBE-441B-8CE5-02730E8A44C2}"/>
          </ac:spMkLst>
        </pc:spChg>
      </pc:sldChg>
      <pc:sldChg chg="addSp delSp modSp add mod">
        <pc:chgData name="Lisa Schneckenreiter" userId="eb1ccdbb1a83aa97" providerId="LiveId" clId="{43C7A0B0-4B5B-4B0F-BBF2-31855106E84B}" dt="2022-01-20T23:52:37.178" v="2724" actId="1035"/>
        <pc:sldMkLst>
          <pc:docMk/>
          <pc:sldMk cId="1082327854" sldId="285"/>
        </pc:sldMkLst>
        <pc:spChg chg="del">
          <ac:chgData name="Lisa Schneckenreiter" userId="eb1ccdbb1a83aa97" providerId="LiveId" clId="{43C7A0B0-4B5B-4B0F-BBF2-31855106E84B}" dt="2022-01-20T23:03:19.129" v="1560" actId="478"/>
          <ac:spMkLst>
            <pc:docMk/>
            <pc:sldMk cId="1082327854" sldId="285"/>
            <ac:spMk id="24" creationId="{1BAE15FC-674F-49D3-A9F1-41E2C53C85E5}"/>
          </ac:spMkLst>
        </pc:spChg>
        <pc:spChg chg="del">
          <ac:chgData name="Lisa Schneckenreiter" userId="eb1ccdbb1a83aa97" providerId="LiveId" clId="{43C7A0B0-4B5B-4B0F-BBF2-31855106E84B}" dt="2022-01-20T22:31:51.687" v="884" actId="478"/>
          <ac:spMkLst>
            <pc:docMk/>
            <pc:sldMk cId="1082327854" sldId="285"/>
            <ac:spMk id="28" creationId="{BD239DD4-2096-461B-B11B-45B2408510FC}"/>
          </ac:spMkLst>
        </pc:spChg>
        <pc:spChg chg="del">
          <ac:chgData name="Lisa Schneckenreiter" userId="eb1ccdbb1a83aa97" providerId="LiveId" clId="{43C7A0B0-4B5B-4B0F-BBF2-31855106E84B}" dt="2022-01-20T22:31:54.321" v="885" actId="478"/>
          <ac:spMkLst>
            <pc:docMk/>
            <pc:sldMk cId="1082327854" sldId="285"/>
            <ac:spMk id="32" creationId="{0ACA29C4-A037-4CB3-9571-12104C5CDDC2}"/>
          </ac:spMkLst>
        </pc:spChg>
        <pc:spChg chg="del">
          <ac:chgData name="Lisa Schneckenreiter" userId="eb1ccdbb1a83aa97" providerId="LiveId" clId="{43C7A0B0-4B5B-4B0F-BBF2-31855106E84B}" dt="2022-01-20T22:32:00.630" v="887" actId="478"/>
          <ac:spMkLst>
            <pc:docMk/>
            <pc:sldMk cId="1082327854" sldId="285"/>
            <ac:spMk id="33" creationId="{D454597E-FDF6-4E90-B6A2-96C048F1F015}"/>
          </ac:spMkLst>
        </pc:spChg>
        <pc:spChg chg="add mod">
          <ac:chgData name="Lisa Schneckenreiter" userId="eb1ccdbb1a83aa97" providerId="LiveId" clId="{43C7A0B0-4B5B-4B0F-BBF2-31855106E84B}" dt="2022-01-20T23:03:19.501" v="1561"/>
          <ac:spMkLst>
            <pc:docMk/>
            <pc:sldMk cId="1082327854" sldId="285"/>
            <ac:spMk id="35" creationId="{460E6D2B-3D5D-4152-AAD9-D3945E48B548}"/>
          </ac:spMkLst>
        </pc:spChg>
        <pc:spChg chg="add mod">
          <ac:chgData name="Lisa Schneckenreiter" userId="eb1ccdbb1a83aa97" providerId="LiveId" clId="{43C7A0B0-4B5B-4B0F-BBF2-31855106E84B}" dt="2022-01-20T23:48:58.558" v="2646" actId="1038"/>
          <ac:spMkLst>
            <pc:docMk/>
            <pc:sldMk cId="1082327854" sldId="285"/>
            <ac:spMk id="36" creationId="{3AECCE86-C4D9-4D9C-8DAE-FC561FEE3D44}"/>
          </ac:spMkLst>
        </pc:spChg>
        <pc:spChg chg="add del mod">
          <ac:chgData name="Lisa Schneckenreiter" userId="eb1ccdbb1a83aa97" providerId="LiveId" clId="{43C7A0B0-4B5B-4B0F-BBF2-31855106E84B}" dt="2022-01-20T23:43:55.968" v="2469" actId="21"/>
          <ac:spMkLst>
            <pc:docMk/>
            <pc:sldMk cId="1082327854" sldId="285"/>
            <ac:spMk id="37" creationId="{CA3F8611-63F5-4AFE-A736-8E5EFC3217E8}"/>
          </ac:spMkLst>
        </pc:spChg>
        <pc:spChg chg="add mod">
          <ac:chgData name="Lisa Schneckenreiter" userId="eb1ccdbb1a83aa97" providerId="LiveId" clId="{43C7A0B0-4B5B-4B0F-BBF2-31855106E84B}" dt="2022-01-20T23:47:48.813" v="2605" actId="1076"/>
          <ac:spMkLst>
            <pc:docMk/>
            <pc:sldMk cId="1082327854" sldId="285"/>
            <ac:spMk id="39" creationId="{31EDAA78-ECA3-4981-86A6-CF47B6A04F04}"/>
          </ac:spMkLst>
        </pc:spChg>
        <pc:spChg chg="del">
          <ac:chgData name="Lisa Schneckenreiter" userId="eb1ccdbb1a83aa97" providerId="LiveId" clId="{43C7A0B0-4B5B-4B0F-BBF2-31855106E84B}" dt="2022-01-20T22:32:04.030" v="888" actId="478"/>
          <ac:spMkLst>
            <pc:docMk/>
            <pc:sldMk cId="1082327854" sldId="285"/>
            <ac:spMk id="51" creationId="{38BDD19F-6E70-4C40-A259-36A53F02F800}"/>
          </ac:spMkLst>
        </pc:spChg>
        <pc:spChg chg="add mod">
          <ac:chgData name="Lisa Schneckenreiter" userId="eb1ccdbb1a83aa97" providerId="LiveId" clId="{43C7A0B0-4B5B-4B0F-BBF2-31855106E84B}" dt="2022-01-20T23:46:26.985" v="2547" actId="1037"/>
          <ac:spMkLst>
            <pc:docMk/>
            <pc:sldMk cId="1082327854" sldId="285"/>
            <ac:spMk id="53" creationId="{3F51D607-AF46-4E25-8573-A6CB92F7769E}"/>
          </ac:spMkLst>
        </pc:spChg>
        <pc:spChg chg="add mod">
          <ac:chgData name="Lisa Schneckenreiter" userId="eb1ccdbb1a83aa97" providerId="LiveId" clId="{43C7A0B0-4B5B-4B0F-BBF2-31855106E84B}" dt="2022-01-20T23:47:39.358" v="2604" actId="1076"/>
          <ac:spMkLst>
            <pc:docMk/>
            <pc:sldMk cId="1082327854" sldId="285"/>
            <ac:spMk id="55" creationId="{C6A77679-7FD6-427C-B61D-DC4CB5ABD6B4}"/>
          </ac:spMkLst>
        </pc:spChg>
        <pc:spChg chg="add mod">
          <ac:chgData name="Lisa Schneckenreiter" userId="eb1ccdbb1a83aa97" providerId="LiveId" clId="{43C7A0B0-4B5B-4B0F-BBF2-31855106E84B}" dt="2022-01-20T23:47:19.381" v="2601" actId="1076"/>
          <ac:spMkLst>
            <pc:docMk/>
            <pc:sldMk cId="1082327854" sldId="285"/>
            <ac:spMk id="56" creationId="{71FB8EAF-26B8-49CF-A63C-8982C7119744}"/>
          </ac:spMkLst>
        </pc:spChg>
        <pc:spChg chg="add mod">
          <ac:chgData name="Lisa Schneckenreiter" userId="eb1ccdbb1a83aa97" providerId="LiveId" clId="{43C7A0B0-4B5B-4B0F-BBF2-31855106E84B}" dt="2022-01-20T23:47:08.665" v="2600" actId="1037"/>
          <ac:spMkLst>
            <pc:docMk/>
            <pc:sldMk cId="1082327854" sldId="285"/>
            <ac:spMk id="58" creationId="{13D2E00C-36B3-4602-99BA-C77C98519729}"/>
          </ac:spMkLst>
        </pc:spChg>
        <pc:spChg chg="add mod">
          <ac:chgData name="Lisa Schneckenreiter" userId="eb1ccdbb1a83aa97" providerId="LiveId" clId="{43C7A0B0-4B5B-4B0F-BBF2-31855106E84B}" dt="2022-01-20T23:46:53.047" v="2575" actId="1037"/>
          <ac:spMkLst>
            <pc:docMk/>
            <pc:sldMk cId="1082327854" sldId="285"/>
            <ac:spMk id="59" creationId="{37B4DF75-BC46-4777-BA8F-6DBC31DCBE68}"/>
          </ac:spMkLst>
        </pc:spChg>
        <pc:spChg chg="add mod">
          <ac:chgData name="Lisa Schneckenreiter" userId="eb1ccdbb1a83aa97" providerId="LiveId" clId="{43C7A0B0-4B5B-4B0F-BBF2-31855106E84B}" dt="2022-01-20T23:48:34.541" v="2612" actId="1076"/>
          <ac:spMkLst>
            <pc:docMk/>
            <pc:sldMk cId="1082327854" sldId="285"/>
            <ac:spMk id="60" creationId="{E94D40CA-ED29-4D51-B0F9-83743F445DE6}"/>
          </ac:spMkLst>
        </pc:spChg>
        <pc:spChg chg="add mod">
          <ac:chgData name="Lisa Schneckenreiter" userId="eb1ccdbb1a83aa97" providerId="LiveId" clId="{43C7A0B0-4B5B-4B0F-BBF2-31855106E84B}" dt="2022-01-20T23:50:13.892" v="2659" actId="1076"/>
          <ac:spMkLst>
            <pc:docMk/>
            <pc:sldMk cId="1082327854" sldId="285"/>
            <ac:spMk id="61" creationId="{DBF94412-F223-47AC-B40C-8E5453D06935}"/>
          </ac:spMkLst>
        </pc:spChg>
        <pc:spChg chg="add mod">
          <ac:chgData name="Lisa Schneckenreiter" userId="eb1ccdbb1a83aa97" providerId="LiveId" clId="{43C7A0B0-4B5B-4B0F-BBF2-31855106E84B}" dt="2022-01-20T23:50:32.499" v="2661" actId="1076"/>
          <ac:spMkLst>
            <pc:docMk/>
            <pc:sldMk cId="1082327854" sldId="285"/>
            <ac:spMk id="63" creationId="{5917C738-7E10-4934-8D96-C399660FBFFD}"/>
          </ac:spMkLst>
        </pc:spChg>
        <pc:spChg chg="add mod">
          <ac:chgData name="Lisa Schneckenreiter" userId="eb1ccdbb1a83aa97" providerId="LiveId" clId="{43C7A0B0-4B5B-4B0F-BBF2-31855106E84B}" dt="2022-01-20T23:50:56.855" v="2665" actId="1076"/>
          <ac:spMkLst>
            <pc:docMk/>
            <pc:sldMk cId="1082327854" sldId="285"/>
            <ac:spMk id="64" creationId="{3ACA5E50-BA0C-40F9-97E9-0A890DC87B37}"/>
          </ac:spMkLst>
        </pc:spChg>
        <pc:spChg chg="add mod">
          <ac:chgData name="Lisa Schneckenreiter" userId="eb1ccdbb1a83aa97" providerId="LiveId" clId="{43C7A0B0-4B5B-4B0F-BBF2-31855106E84B}" dt="2022-01-20T23:51:15.206" v="2668" actId="1076"/>
          <ac:spMkLst>
            <pc:docMk/>
            <pc:sldMk cId="1082327854" sldId="285"/>
            <ac:spMk id="65" creationId="{81BAB779-1A7F-4768-BF64-809B56E88E78}"/>
          </ac:spMkLst>
        </pc:spChg>
        <pc:spChg chg="mod">
          <ac:chgData name="Lisa Schneckenreiter" userId="eb1ccdbb1a83aa97" providerId="LiveId" clId="{43C7A0B0-4B5B-4B0F-BBF2-31855106E84B}" dt="2022-01-20T23:51:52.052" v="2674" actId="20577"/>
          <ac:spMkLst>
            <pc:docMk/>
            <pc:sldMk cId="1082327854" sldId="285"/>
            <ac:spMk id="67" creationId="{3631B65B-6B4F-4241-A486-BC4418399950}"/>
          </ac:spMkLst>
        </pc:spChg>
        <pc:spChg chg="mod">
          <ac:chgData name="Lisa Schneckenreiter" userId="eb1ccdbb1a83aa97" providerId="LiveId" clId="{43C7A0B0-4B5B-4B0F-BBF2-31855106E84B}" dt="2022-01-20T23:52:26.710" v="2722" actId="1036"/>
          <ac:spMkLst>
            <pc:docMk/>
            <pc:sldMk cId="1082327854" sldId="285"/>
            <ac:spMk id="68" creationId="{FD2CB0A8-FF43-4108-8431-6DB24A27EE5E}"/>
          </ac:spMkLst>
        </pc:spChg>
        <pc:spChg chg="del mod">
          <ac:chgData name="Lisa Schneckenreiter" userId="eb1ccdbb1a83aa97" providerId="LiveId" clId="{43C7A0B0-4B5B-4B0F-BBF2-31855106E84B}" dt="2022-01-20T23:52:01.354" v="2678" actId="478"/>
          <ac:spMkLst>
            <pc:docMk/>
            <pc:sldMk cId="1082327854" sldId="285"/>
            <ac:spMk id="69" creationId="{AE4FEEDE-7399-4F93-AFA3-C8A96D1FAF5D}"/>
          </ac:spMkLst>
        </pc:spChg>
        <pc:grpChg chg="del">
          <ac:chgData name="Lisa Schneckenreiter" userId="eb1ccdbb1a83aa97" providerId="LiveId" clId="{43C7A0B0-4B5B-4B0F-BBF2-31855106E84B}" dt="2022-01-20T22:31:57.597" v="886" actId="478"/>
          <ac:grpSpMkLst>
            <pc:docMk/>
            <pc:sldMk cId="1082327854" sldId="285"/>
            <ac:grpSpMk id="38" creationId="{E034CAD7-D613-4C57-9817-551ED9FAE812}"/>
          </ac:grpSpMkLst>
        </pc:grpChg>
        <pc:grpChg chg="add mod">
          <ac:chgData name="Lisa Schneckenreiter" userId="eb1ccdbb1a83aa97" providerId="LiveId" clId="{43C7A0B0-4B5B-4B0F-BBF2-31855106E84B}" dt="2022-01-20T23:52:37.178" v="2724" actId="1035"/>
          <ac:grpSpMkLst>
            <pc:docMk/>
            <pc:sldMk cId="1082327854" sldId="285"/>
            <ac:grpSpMk id="66" creationId="{14E79D20-FCEF-40D0-9937-09F191E7B5B8}"/>
          </ac:grpSpMkLst>
        </pc:grpChg>
        <pc:picChg chg="add del mod">
          <ac:chgData name="Lisa Schneckenreiter" userId="eb1ccdbb1a83aa97" providerId="LiveId" clId="{43C7A0B0-4B5B-4B0F-BBF2-31855106E84B}" dt="2022-01-20T23:12:27.165" v="1746" actId="478"/>
          <ac:picMkLst>
            <pc:docMk/>
            <pc:sldMk cId="1082327854" sldId="285"/>
            <ac:picMk id="4" creationId="{D018E631-4239-44E7-A39B-28268478CA9D}"/>
          </ac:picMkLst>
        </pc:picChg>
        <pc:picChg chg="del">
          <ac:chgData name="Lisa Schneckenreiter" userId="eb1ccdbb1a83aa97" providerId="LiveId" clId="{43C7A0B0-4B5B-4B0F-BBF2-31855106E84B}" dt="2022-01-20T22:31:51.687" v="884" actId="478"/>
          <ac:picMkLst>
            <pc:docMk/>
            <pc:sldMk cId="1082327854" sldId="285"/>
            <ac:picMk id="6" creationId="{FFC3536F-E047-461F-9143-F976170420F1}"/>
          </ac:picMkLst>
        </pc:picChg>
        <pc:picChg chg="del">
          <ac:chgData name="Lisa Schneckenreiter" userId="eb1ccdbb1a83aa97" providerId="LiveId" clId="{43C7A0B0-4B5B-4B0F-BBF2-31855106E84B}" dt="2022-01-20T22:31:51.687" v="884" actId="478"/>
          <ac:picMkLst>
            <pc:docMk/>
            <pc:sldMk cId="1082327854" sldId="285"/>
            <ac:picMk id="9" creationId="{A7E9581F-2106-41BF-9E1C-E47D2A630F3F}"/>
          </ac:picMkLst>
        </pc:picChg>
        <pc:picChg chg="add del mod">
          <ac:chgData name="Lisa Schneckenreiter" userId="eb1ccdbb1a83aa97" providerId="LiveId" clId="{43C7A0B0-4B5B-4B0F-BBF2-31855106E84B}" dt="2022-01-20T23:11:56.106" v="1740" actId="478"/>
          <ac:picMkLst>
            <pc:docMk/>
            <pc:sldMk cId="1082327854" sldId="285"/>
            <ac:picMk id="10" creationId="{54DEDDF3-92A5-4710-B5B0-E43C63C8F3E6}"/>
          </ac:picMkLst>
        </pc:picChg>
        <pc:picChg chg="del">
          <ac:chgData name="Lisa Schneckenreiter" userId="eb1ccdbb1a83aa97" providerId="LiveId" clId="{43C7A0B0-4B5B-4B0F-BBF2-31855106E84B}" dt="2022-01-20T22:32:41.785" v="892" actId="478"/>
          <ac:picMkLst>
            <pc:docMk/>
            <pc:sldMk cId="1082327854" sldId="285"/>
            <ac:picMk id="11" creationId="{E1464788-7ADF-4A80-B741-3F74C40197DC}"/>
          </ac:picMkLst>
        </pc:picChg>
        <pc:picChg chg="add del mod">
          <ac:chgData name="Lisa Schneckenreiter" userId="eb1ccdbb1a83aa97" providerId="LiveId" clId="{43C7A0B0-4B5B-4B0F-BBF2-31855106E84B}" dt="2022-01-20T23:12:41.188" v="1750" actId="21"/>
          <ac:picMkLst>
            <pc:docMk/>
            <pc:sldMk cId="1082327854" sldId="285"/>
            <ac:picMk id="14" creationId="{75508B26-903B-4DD0-BBCE-6194A6916C35}"/>
          </ac:picMkLst>
        </pc:picChg>
        <pc:picChg chg="add del mod">
          <ac:chgData name="Lisa Schneckenreiter" userId="eb1ccdbb1a83aa97" providerId="LiveId" clId="{43C7A0B0-4B5B-4B0F-BBF2-31855106E84B}" dt="2022-01-20T23:12:41.188" v="1750" actId="21"/>
          <ac:picMkLst>
            <pc:docMk/>
            <pc:sldMk cId="1082327854" sldId="285"/>
            <ac:picMk id="17" creationId="{B02CAE92-06DA-4DD2-BB92-6B6ED65E8B0E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20" creationId="{610B4E9A-BC01-4B61-81EF-0CC5736CD8AD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22" creationId="{227EC878-BBD4-4681-BE1F-4BC8BA8F15D9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25" creationId="{1A5CE0EC-49FB-4FCD-8F3B-9ECC15241078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40" creationId="{EC63D6EA-B7AB-42AD-B402-8FECB96D6B0A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42" creationId="{19D1BAA9-9EC6-4719-8FA1-60DE5BE97CBC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45" creationId="{32FB9C49-5F2F-4F01-8CCC-CF9D9E20B8B5}"/>
          </ac:picMkLst>
        </pc:picChg>
        <pc:picChg chg="add mod">
          <ac:chgData name="Lisa Schneckenreiter" userId="eb1ccdbb1a83aa97" providerId="LiveId" clId="{43C7A0B0-4B5B-4B0F-BBF2-31855106E84B}" dt="2022-01-20T23:47:57.801" v="2608" actId="1076"/>
          <ac:picMkLst>
            <pc:docMk/>
            <pc:sldMk cId="1082327854" sldId="285"/>
            <ac:picMk id="47" creationId="{68096637-3785-4678-9C7C-0DB656D8DA09}"/>
          </ac:picMkLst>
        </pc:picChg>
        <pc:picChg chg="add mod">
          <ac:chgData name="Lisa Schneckenreiter" userId="eb1ccdbb1a83aa97" providerId="LiveId" clId="{43C7A0B0-4B5B-4B0F-BBF2-31855106E84B}" dt="2022-01-20T23:45:35.030" v="2533" actId="1036"/>
          <ac:picMkLst>
            <pc:docMk/>
            <pc:sldMk cId="1082327854" sldId="285"/>
            <ac:picMk id="49" creationId="{91376B27-BD97-4F72-9079-8DD36A3CBC82}"/>
          </ac:picMkLst>
        </pc:picChg>
        <pc:picChg chg="del">
          <ac:chgData name="Lisa Schneckenreiter" userId="eb1ccdbb1a83aa97" providerId="LiveId" clId="{43C7A0B0-4B5B-4B0F-BBF2-31855106E84B}" dt="2022-01-20T22:32:40.237" v="891" actId="478"/>
          <ac:picMkLst>
            <pc:docMk/>
            <pc:sldMk cId="1082327854" sldId="285"/>
            <ac:picMk id="62" creationId="{AD618FE9-8D1D-4B6E-8CDD-24DB1E01A1A1}"/>
          </ac:picMkLst>
        </pc:picChg>
        <pc:cxnChg chg="del mod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7" creationId="{6B72F07C-5E49-4A70-ABA7-FA85E83A3812}"/>
          </ac:cxnSpMkLst>
        </pc:cxnChg>
        <pc:cxnChg chg="del mod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12" creationId="{EA1847A6-6532-4B11-8CF1-7DEAC6200957}"/>
          </ac:cxnSpMkLst>
        </pc:cxnChg>
        <pc:cxnChg chg="del mod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15" creationId="{1EA5859D-8478-4AA8-B49E-844933F5A209}"/>
          </ac:cxnSpMkLst>
        </pc:cxnChg>
        <pc:cxnChg chg="del mod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19" creationId="{424A7E09-A748-49BE-958E-C16076856F8F}"/>
          </ac:cxnSpMkLst>
        </pc:cxnChg>
        <pc:cxnChg chg="del mod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30" creationId="{ED81D481-F8F0-42CD-8E7F-770E92D52662}"/>
          </ac:cxnSpMkLst>
        </pc:cxnChg>
        <pc:cxnChg chg="del">
          <ac:chgData name="Lisa Schneckenreiter" userId="eb1ccdbb1a83aa97" providerId="LiveId" clId="{43C7A0B0-4B5B-4B0F-BBF2-31855106E84B}" dt="2022-01-20T22:31:51.687" v="884" actId="478"/>
          <ac:cxnSpMkLst>
            <pc:docMk/>
            <pc:sldMk cId="1082327854" sldId="285"/>
            <ac:cxnSpMk id="34" creationId="{872E0FF9-7FC4-4C8C-ADB4-39B609F3B2D4}"/>
          </ac:cxnSpMkLst>
        </pc:cxnChg>
      </pc:sldChg>
      <pc:sldChg chg="addSp delSp modSp add mod ord">
        <pc:chgData name="Lisa Schneckenreiter" userId="eb1ccdbb1a83aa97" providerId="LiveId" clId="{43C7A0B0-4B5B-4B0F-BBF2-31855106E84B}" dt="2022-01-20T22:54:20.586" v="1555"/>
        <pc:sldMkLst>
          <pc:docMk/>
          <pc:sldMk cId="1939993762" sldId="286"/>
        </pc:sldMkLst>
        <pc:spChg chg="add mod">
          <ac:chgData name="Lisa Schneckenreiter" userId="eb1ccdbb1a83aa97" providerId="LiveId" clId="{43C7A0B0-4B5B-4B0F-BBF2-31855106E84B}" dt="2022-01-20T22:53:59.089" v="1539" actId="20577"/>
          <ac:spMkLst>
            <pc:docMk/>
            <pc:sldMk cId="1939993762" sldId="286"/>
            <ac:spMk id="2" creationId="{12D5D3FD-CDE9-452E-B104-A606AF296E2B}"/>
          </ac:spMkLst>
        </pc:spChg>
        <pc:spChg chg="add mod">
          <ac:chgData name="Lisa Schneckenreiter" userId="eb1ccdbb1a83aa97" providerId="LiveId" clId="{43C7A0B0-4B5B-4B0F-BBF2-31855106E84B}" dt="2022-01-20T22:53:12.996" v="1438" actId="1076"/>
          <ac:spMkLst>
            <pc:docMk/>
            <pc:sldMk cId="1939993762" sldId="286"/>
            <ac:spMk id="3" creationId="{56CE8E3D-66DF-4E34-880B-B70FD6948650}"/>
          </ac:spMkLst>
        </pc:spChg>
        <pc:spChg chg="mod">
          <ac:chgData name="Lisa Schneckenreiter" userId="eb1ccdbb1a83aa97" providerId="LiveId" clId="{43C7A0B0-4B5B-4B0F-BBF2-31855106E84B}" dt="2022-01-20T22:54:10.108" v="1553" actId="20577"/>
          <ac:spMkLst>
            <pc:docMk/>
            <pc:sldMk cId="1939993762" sldId="286"/>
            <ac:spMk id="24" creationId="{1BAE15FC-674F-49D3-A9F1-41E2C53C85E5}"/>
          </ac:spMkLst>
        </pc:spChg>
        <pc:picChg chg="del">
          <ac:chgData name="Lisa Schneckenreiter" userId="eb1ccdbb1a83aa97" providerId="LiveId" clId="{43C7A0B0-4B5B-4B0F-BBF2-31855106E84B}" dt="2022-01-20T22:40:33.703" v="915" actId="478"/>
          <ac:picMkLst>
            <pc:docMk/>
            <pc:sldMk cId="1939993762" sldId="286"/>
            <ac:picMk id="4" creationId="{D018E631-4239-44E7-A39B-28268478CA9D}"/>
          </ac:picMkLst>
        </pc:picChg>
        <pc:picChg chg="del">
          <ac:chgData name="Lisa Schneckenreiter" userId="eb1ccdbb1a83aa97" providerId="LiveId" clId="{43C7A0B0-4B5B-4B0F-BBF2-31855106E84B}" dt="2022-01-20T22:40:31.702" v="914" actId="478"/>
          <ac:picMkLst>
            <pc:docMk/>
            <pc:sldMk cId="1939993762" sldId="286"/>
            <ac:picMk id="10" creationId="{54DEDDF3-92A5-4710-B5B0-E43C63C8F3E6}"/>
          </ac:picMkLst>
        </pc:picChg>
      </pc:sldChg>
      <pc:sldChg chg="new del">
        <pc:chgData name="Lisa Schneckenreiter" userId="eb1ccdbb1a83aa97" providerId="LiveId" clId="{43C7A0B0-4B5B-4B0F-BBF2-31855106E84B}" dt="2022-01-20T22:40:25.103" v="912" actId="47"/>
        <pc:sldMkLst>
          <pc:docMk/>
          <pc:sldMk cId="2936408491" sldId="28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9454436-C3CF-074A-9D17-03241DD632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2E7BD-B450-CE4E-BD2E-6D13787515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3BA9D-432D-1047-A311-B3FC42B2CB2B}" type="datetimeFigureOut">
              <a:rPr lang="en-AT" smtClean="0"/>
              <a:t>01/20/2022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53A52-F8EB-244C-AF19-42416C0CE9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9D4A67-C5F2-B249-AE53-A4124596FF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DB93DB-A29D-474B-933E-342822E4E793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126929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1461FC-C277-3849-93A1-04DA3AF4D220}" type="datetimeFigureOut">
              <a:rPr lang="en-AT" smtClean="0"/>
              <a:t>01/20/2022</a:t>
            </a:fld>
            <a:endParaRPr lang="en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88C2D-BAF9-414E-AD91-0061764B89B8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8542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88C2D-BAF9-414E-AD91-0061764B89B8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1904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88C2D-BAF9-414E-AD91-0061764B89B8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3044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88C2D-BAF9-414E-AD91-0061764B89B8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77510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88C2D-BAF9-414E-AD91-0061764B89B8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94606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08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7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144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E2EB93-D742-44E9-A26F-1CC1DC606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CB7572-4062-4E92-BF5D-9EC9C463E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825DCE-0081-4599-A80A-979864C36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3A3CB8-DE8F-4CEF-B630-369A52845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2DB17F-3D41-41BB-8ABE-6EDB6058B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90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8FC807-CA15-4928-B4B2-EDC5CBF5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5F2BDB-92D7-4F1F-BB92-7F971DD6E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4E6EF3-8116-4B75-8FD2-F81D5C89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CFCD4C-EFC5-4D8E-8341-48357A5C3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617FD1-FF1D-4F4F-99CB-99FBDCEA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8402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24DBC2-7812-4565-9974-709A05E40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B7245B-9AEA-4979-92DC-535F6B4FD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477A5D-B92D-417F-8304-022B94CE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25B1CF-7A00-4BD9-8916-D758C430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A4935-5792-4097-B6D6-9DAC3542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9938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12B20-F3F2-4751-A84D-D21393DA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EE0ED-AF4B-4827-9046-805C37948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AEC5875-93FD-4B0A-9605-C3CF0FA50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54B6B1-2A26-4C6C-987A-A987BF16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8D860A6-BBA3-4B48-9174-01B7B405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34704A-1B22-4C25-9556-E742E8877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326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6793B-A9B5-46F5-989D-9930DE345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054A1C-2ABA-4A7A-8364-7C4000B3C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ED1126-8954-4044-A89B-921F09B0E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53E8512-4AB2-4BA6-993F-D96A7B1152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47A08B-9A16-4A82-BE33-3E187F1B93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2CEB964-0694-43AB-BBF1-AF7DAD577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94396AD-0C7B-4216-8A23-021280A79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1C0E2B3-E14A-4515-9CC1-ED14C932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1738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73E136-39C2-4EAE-B335-4E674C503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294B568-D6CA-437F-B3D3-3CA643BDE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729082-D95C-4586-92DF-B65A069E5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2B1D902-814E-4119-A7AC-091B96C6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42397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6E086C8-5527-43CC-A4B5-8D29EC8CA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4B77483-169F-4A76-93E7-0B45C227D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6D6C03-5C66-456F-8E7C-E16D186D7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448185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EA6B3-31F1-457C-A539-DED9FDAAE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36750-39E1-4D6B-8163-88489E5B7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6D3E23-A9A2-44B7-A154-262B819CF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137F46-E697-485A-87B4-C34979911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D67B6-E073-46E3-B93D-ADA4A3F03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60AABB-6F69-4ED1-B5B3-38BE1BD1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15697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5843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957B4-5EAB-4DB2-9B20-AC490E24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03339D-F713-4274-9A32-9766C07FB2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B3FBB7-35F7-4E50-B4C3-0FA759582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E6BF65-0579-48F6-9E46-627D51EB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FE9773-E51A-4EA0-93A1-210DC0A2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6C5B11-A79A-45B1-96AC-4201F464A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28571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B0FCF4-2F5A-4B59-B1D4-DEA41978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3BB1057-26BA-4AE2-832E-E3F3C2A76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73AD06-007D-4A35-98F5-109DC8EA3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C5611D-84D0-49C4-B4AF-57FE232F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D639D-575F-4479-9647-7021745E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834690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CFD9CF0-6582-4380-BC99-AA6917C05A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769FD08-3DF7-42BC-9535-EF7C255DA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A40154-FA5F-4723-AE67-B802E575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C2A2C8-D60D-414A-BADD-26DF40EF3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961DEB-158C-49FD-BAED-50B7BB9F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02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1/20/2022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5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0067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31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16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18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062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48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083B101-9198-4041-9C38-031737610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EEEB1E8-E5A3-4B20-A3A4-0EAF021A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A03A52-B228-4EA0-B03C-2992C5594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08324-A84C-4A45-93B6-78D079CCE772}" type="datetime1">
              <a:rPr lang="en-US" smtClean="0"/>
              <a:t>1/20/2022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7F44D5-605E-45DE-A0C5-0CBECFA0B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60F76E-E0DD-4108-B1C8-8C5DE4323A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3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8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Grafik 3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FD75091B-3535-4AEA-AF44-9476818F08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46" r="-1" b="19589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15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17E0B0-A793-4F15-B874-5D3F23F3B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5344" y="2225105"/>
            <a:ext cx="7340048" cy="1651054"/>
          </a:xfrm>
        </p:spPr>
        <p:txBody>
          <a:bodyPr vert="horz" lIns="109728" tIns="109728" rIns="109728" bIns="91440" rtlCol="0" anchor="b">
            <a:noAutofit/>
          </a:bodyPr>
          <a:lstStyle/>
          <a:p>
            <a:pPr algn="ctr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b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UNSUPERVISED </a:t>
            </a:r>
            <a:b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 LOCALIZATION IN WISAR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 Presentation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612C4B-6070-46CB-9AAA-CF4A09E99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30631" y="4352009"/>
            <a:ext cx="7340048" cy="3189233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en-US" sz="14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Team C9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Nikolas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Boldis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Daniel Deutsch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Lisa Schneckenreiter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Uta Wagner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0BADED-0653-48C3-948F-EF4FA08C01F2}"/>
              </a:ext>
            </a:extLst>
          </p:cNvPr>
          <p:cNvSpPr txBox="1"/>
          <p:nvPr/>
        </p:nvSpPr>
        <p:spPr>
          <a:xfrm>
            <a:off x="4324424" y="5386388"/>
            <a:ext cx="486002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400" dirty="0"/>
              <a:t>UE Computer Vision</a:t>
            </a:r>
          </a:p>
          <a:p>
            <a:pPr algn="r">
              <a:spcAft>
                <a:spcPts val="600"/>
              </a:spcAft>
            </a:pPr>
            <a:r>
              <a:rPr lang="de-AT" sz="1400" dirty="0"/>
              <a:t>26th </a:t>
            </a:r>
            <a:r>
              <a:rPr lang="de-AT" sz="1400" dirty="0" err="1"/>
              <a:t>January</a:t>
            </a:r>
            <a:r>
              <a:rPr lang="de-AT" sz="1400" dirty="0"/>
              <a:t>, 2022</a:t>
            </a:r>
          </a:p>
        </p:txBody>
      </p:sp>
    </p:spTree>
    <p:extLst>
      <p:ext uri="{BB962C8B-B14F-4D97-AF65-F5344CB8AC3E}">
        <p14:creationId xmlns:p14="http://schemas.microsoft.com/office/powerpoint/2010/main" val="3559353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pic>
        <p:nvPicPr>
          <p:cNvPr id="12" name="Grafik 4" descr="Ein Bild, das Text, Baum, grün, Wald enthält.&#10;&#10;Automatisch generierte Beschreibung">
            <a:extLst>
              <a:ext uri="{FF2B5EF4-FFF2-40B4-BE49-F238E27FC236}">
                <a16:creationId xmlns:a16="http://schemas.microsoft.com/office/drawing/2014/main" id="{658B9D7E-46EF-467E-9715-CF3649C25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56000"/>
            <a:ext cx="1620000" cy="16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7">
            <a:extLst>
              <a:ext uri="{FF2B5EF4-FFF2-40B4-BE49-F238E27FC236}">
                <a16:creationId xmlns:a16="http://schemas.microsoft.com/office/drawing/2014/main" id="{C3AC4801-579B-483C-AECE-C3A3FC35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5811" y="1905566"/>
            <a:ext cx="2112962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1. Apply mask for time stamp</a:t>
            </a:r>
          </a:p>
        </p:txBody>
      </p:sp>
      <p:pic>
        <p:nvPicPr>
          <p:cNvPr id="14" name="Grafik 8" descr="Ein Bild, das Text, Baum, grün, Wald enthält.&#10;&#10;Automatisch generierte Beschreibung">
            <a:extLst>
              <a:ext uri="{FF2B5EF4-FFF2-40B4-BE49-F238E27FC236}">
                <a16:creationId xmlns:a16="http://schemas.microsoft.com/office/drawing/2014/main" id="{F0D3D71A-1852-4BB6-8F28-0C5DBDFF3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000" y="1656000"/>
            <a:ext cx="1621787" cy="16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Grafik 11" descr="Ein Bild, das Text, Baum, Wald, bewaldet enthält.&#10;&#10;Automatisch generierte Beschreibung">
            <a:extLst>
              <a:ext uri="{FF2B5EF4-FFF2-40B4-BE49-F238E27FC236}">
                <a16:creationId xmlns:a16="http://schemas.microsoft.com/office/drawing/2014/main" id="{2DDF76C0-6960-4E66-8B09-E665FED81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0000" y="1656000"/>
            <a:ext cx="1620000" cy="16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feld 23">
            <a:extLst>
              <a:ext uri="{FF2B5EF4-FFF2-40B4-BE49-F238E27FC236}">
                <a16:creationId xmlns:a16="http://schemas.microsoft.com/office/drawing/2014/main" id="{4C2E6B30-61A8-4D42-8DF8-8CD30E156A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1124" y="1902590"/>
            <a:ext cx="18780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2. Warp to the same perspective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3D1D355-3D93-4A4B-8A3D-E7597AA891EC}"/>
              </a:ext>
            </a:extLst>
          </p:cNvPr>
          <p:cNvCxnSpPr>
            <a:cxnSpLocks/>
          </p:cNvCxnSpPr>
          <p:nvPr/>
        </p:nvCxnSpPr>
        <p:spPr>
          <a:xfrm>
            <a:off x="2580266" y="2540156"/>
            <a:ext cx="15573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B2B00C2-A6ED-43BB-94C9-AAF607B4416F}"/>
              </a:ext>
            </a:extLst>
          </p:cNvPr>
          <p:cNvCxnSpPr>
            <a:cxnSpLocks/>
          </p:cNvCxnSpPr>
          <p:nvPr/>
        </p:nvCxnSpPr>
        <p:spPr>
          <a:xfrm>
            <a:off x="6159748" y="2542115"/>
            <a:ext cx="15573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Grafik 26">
            <a:extLst>
              <a:ext uri="{FF2B5EF4-FFF2-40B4-BE49-F238E27FC236}">
                <a16:creationId xmlns:a16="http://schemas.microsoft.com/office/drawing/2014/main" id="{2E6D4367-B543-4C2A-B8DA-E191A413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0000" y="3744000"/>
            <a:ext cx="1620001" cy="16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feld 32">
            <a:extLst>
              <a:ext uri="{FF2B5EF4-FFF2-40B4-BE49-F238E27FC236}">
                <a16:creationId xmlns:a16="http://schemas.microsoft.com/office/drawing/2014/main" id="{8F21F01D-38C3-4EB3-8074-AD803A9E2E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97024" y="2221785"/>
            <a:ext cx="18256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3. Average over parallel recorded images</a:t>
            </a:r>
          </a:p>
        </p:txBody>
      </p:sp>
      <p:sp>
        <p:nvSpPr>
          <p:cNvPr id="21" name="Textfeld 34">
            <a:extLst>
              <a:ext uri="{FF2B5EF4-FFF2-40B4-BE49-F238E27FC236}">
                <a16:creationId xmlns:a16="http://schemas.microsoft.com/office/drawing/2014/main" id="{E0A4C039-95DB-49A1-8477-739FED76A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5073" y="3821232"/>
            <a:ext cx="195262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4. Remove areas not covered by all 10 images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B18151A-D09D-4BB4-A48B-FF17C9051C00}"/>
              </a:ext>
            </a:extLst>
          </p:cNvPr>
          <p:cNvCxnSpPr>
            <a:cxnSpLocks/>
          </p:cNvCxnSpPr>
          <p:nvPr/>
        </p:nvCxnSpPr>
        <p:spPr>
          <a:xfrm>
            <a:off x="9695299" y="2692033"/>
            <a:ext cx="664184" cy="881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6F0CD75-BA20-4109-8523-79B5E3D2B2F2}"/>
              </a:ext>
            </a:extLst>
          </p:cNvPr>
          <p:cNvCxnSpPr>
            <a:cxnSpLocks/>
          </p:cNvCxnSpPr>
          <p:nvPr/>
        </p:nvCxnSpPr>
        <p:spPr>
          <a:xfrm flipH="1">
            <a:off x="7946013" y="4743570"/>
            <a:ext cx="15589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Grafik 41" descr="Ein Bild, das Text enthält.&#10;&#10;Automatisch generierte Beschreibung">
            <a:extLst>
              <a:ext uri="{FF2B5EF4-FFF2-40B4-BE49-F238E27FC236}">
                <a16:creationId xmlns:a16="http://schemas.microsoft.com/office/drawing/2014/main" id="{7E460E77-5384-4653-ABA7-6F6DA8604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0" y="3744000"/>
            <a:ext cx="1620000" cy="16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itel 5">
            <a:extLst>
              <a:ext uri="{FF2B5EF4-FFF2-40B4-BE49-F238E27FC236}">
                <a16:creationId xmlns:a16="http://schemas.microsoft.com/office/drawing/2014/main" id="{153C411C-7896-4714-BE39-CAF166859006}"/>
              </a:ext>
            </a:extLst>
          </p:cNvPr>
          <p:cNvSpPr txBox="1">
            <a:spLocks/>
          </p:cNvSpPr>
          <p:nvPr/>
        </p:nvSpPr>
        <p:spPr>
          <a:xfrm>
            <a:off x="423395" y="1816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Pipeline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7436D1AB-D3B8-4DDB-A7A4-52E955B6539B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pic>
        <p:nvPicPr>
          <p:cNvPr id="28" name="Grafik 27" descr="Ein Bild, das Gras, draußen, Feld, grasbedeckt enthält.&#10;&#10;Automatisch generierte Beschreibung">
            <a:extLst>
              <a:ext uri="{FF2B5EF4-FFF2-40B4-BE49-F238E27FC236}">
                <a16:creationId xmlns:a16="http://schemas.microsoft.com/office/drawing/2014/main" id="{DDC88833-142D-458C-831C-1D6F97F511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00" y="4205943"/>
            <a:ext cx="1620000" cy="729000"/>
          </a:xfrm>
          <a:prstGeom prst="rect">
            <a:avLst/>
          </a:prstGeom>
        </p:spPr>
      </p:pic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390FF78D-ED63-4DFE-B814-76081B48F65F}"/>
              </a:ext>
            </a:extLst>
          </p:cNvPr>
          <p:cNvCxnSpPr>
            <a:cxnSpLocks/>
          </p:cNvCxnSpPr>
          <p:nvPr/>
        </p:nvCxnSpPr>
        <p:spPr>
          <a:xfrm flipH="1">
            <a:off x="4339195" y="4743570"/>
            <a:ext cx="15589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34">
            <a:extLst>
              <a:ext uri="{FF2B5EF4-FFF2-40B4-BE49-F238E27FC236}">
                <a16:creationId xmlns:a16="http://schemas.microsoft.com/office/drawing/2014/main" id="{F05CF57C-10EE-4BF9-9B8C-A6600D240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62" y="4090651"/>
            <a:ext cx="19526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5. Crop to 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700x315 pixels</a:t>
            </a:r>
          </a:p>
        </p:txBody>
      </p:sp>
    </p:spTree>
    <p:extLst>
      <p:ext uri="{BB962C8B-B14F-4D97-AF65-F5344CB8AC3E}">
        <p14:creationId xmlns:p14="http://schemas.microsoft.com/office/powerpoint/2010/main" val="1904702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F34D8DAC-46A1-490E-8445-131E05DC236B}"/>
              </a:ext>
            </a:extLst>
          </p:cNvPr>
          <p:cNvGrpSpPr/>
          <p:nvPr/>
        </p:nvGrpSpPr>
        <p:grpSpPr>
          <a:xfrm>
            <a:off x="11184082" y="1644295"/>
            <a:ext cx="397156" cy="2794486"/>
            <a:chOff x="4267586" y="2240975"/>
            <a:chExt cx="397156" cy="2794486"/>
          </a:xfrm>
        </p:grpSpPr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B8CAE15E-3C61-48A4-A62D-04F73D2B9A96}"/>
                </a:ext>
              </a:extLst>
            </p:cNvPr>
            <p:cNvSpPr txBox="1"/>
            <p:nvPr/>
          </p:nvSpPr>
          <p:spPr>
            <a:xfrm>
              <a:off x="4267586" y="2240975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B</a:t>
              </a: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88BD4B5A-A045-4569-8154-D19E2863FD02}"/>
                </a:ext>
              </a:extLst>
            </p:cNvPr>
            <p:cNvSpPr txBox="1"/>
            <p:nvPr/>
          </p:nvSpPr>
          <p:spPr>
            <a:xfrm>
              <a:off x="4301849" y="4666129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R</a:t>
              </a: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F7C98B41-33CD-426E-B0A1-76AE6E06FED6}"/>
                </a:ext>
              </a:extLst>
            </p:cNvPr>
            <p:cNvSpPr txBox="1"/>
            <p:nvPr/>
          </p:nvSpPr>
          <p:spPr>
            <a:xfrm>
              <a:off x="4289794" y="3469433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G</a:t>
              </a:r>
            </a:p>
          </p:txBody>
        </p:sp>
      </p:grp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87929CD8-1CC4-48B9-B805-704E071E159D}"/>
              </a:ext>
            </a:extLst>
          </p:cNvPr>
          <p:cNvCxnSpPr>
            <a:cxnSpLocks/>
          </p:cNvCxnSpPr>
          <p:nvPr/>
        </p:nvCxnSpPr>
        <p:spPr>
          <a:xfrm flipV="1">
            <a:off x="7860427" y="1916816"/>
            <a:ext cx="720000" cy="90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59138874-ADFF-4304-AC94-9064D94B1E66}"/>
              </a:ext>
            </a:extLst>
          </p:cNvPr>
          <p:cNvCxnSpPr>
            <a:cxnSpLocks/>
          </p:cNvCxnSpPr>
          <p:nvPr/>
        </p:nvCxnSpPr>
        <p:spPr>
          <a:xfrm>
            <a:off x="7867362" y="3205291"/>
            <a:ext cx="720000" cy="90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F7A0EBF5-6B2C-4C11-B833-D6A7666711EE}"/>
              </a:ext>
            </a:extLst>
          </p:cNvPr>
          <p:cNvCxnSpPr>
            <a:cxnSpLocks/>
          </p:cNvCxnSpPr>
          <p:nvPr/>
        </p:nvCxnSpPr>
        <p:spPr>
          <a:xfrm>
            <a:off x="7867362" y="3001764"/>
            <a:ext cx="7205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Geschweifte Klammer rechts 80">
            <a:extLst>
              <a:ext uri="{FF2B5EF4-FFF2-40B4-BE49-F238E27FC236}">
                <a16:creationId xmlns:a16="http://schemas.microsoft.com/office/drawing/2014/main" id="{CAA67F84-D10E-4F5A-A282-1357BEB4101D}"/>
              </a:ext>
            </a:extLst>
          </p:cNvPr>
          <p:cNvSpPr/>
          <p:nvPr/>
        </p:nvSpPr>
        <p:spPr>
          <a:xfrm rot="19361772">
            <a:off x="3493500" y="2248480"/>
            <a:ext cx="346187" cy="18062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3BCC881-EDCE-4860-85B3-4523A396E138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pic>
        <p:nvPicPr>
          <p:cNvPr id="3" name="Grafik 2" descr="Ein Bild, das draußen, Gras, Feld, Outdoorobjekt enthält.&#10;&#10;Automatisch generierte Beschreibung">
            <a:extLst>
              <a:ext uri="{FF2B5EF4-FFF2-40B4-BE49-F238E27FC236}">
                <a16:creationId xmlns:a16="http://schemas.microsoft.com/office/drawing/2014/main" id="{4F63E8FA-DCE7-4499-9565-B9FE7656B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825" y="2513804"/>
            <a:ext cx="2400000" cy="1080000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2203CBB8-6B2C-482E-B862-E5B0B17BBF61}"/>
              </a:ext>
            </a:extLst>
          </p:cNvPr>
          <p:cNvGrpSpPr/>
          <p:nvPr/>
        </p:nvGrpSpPr>
        <p:grpSpPr>
          <a:xfrm>
            <a:off x="531701" y="2596790"/>
            <a:ext cx="3487522" cy="2453270"/>
            <a:chOff x="597015" y="2306985"/>
            <a:chExt cx="3487522" cy="2453270"/>
          </a:xfrm>
        </p:grpSpPr>
        <p:grpSp>
          <p:nvGrpSpPr>
            <p:cNvPr id="46" name="Gruppieren 45">
              <a:extLst>
                <a:ext uri="{FF2B5EF4-FFF2-40B4-BE49-F238E27FC236}">
                  <a16:creationId xmlns:a16="http://schemas.microsoft.com/office/drawing/2014/main" id="{9AB2C0ED-541B-4058-825A-CC2EA9312700}"/>
                </a:ext>
              </a:extLst>
            </p:cNvPr>
            <p:cNvGrpSpPr/>
            <p:nvPr/>
          </p:nvGrpSpPr>
          <p:grpSpPr>
            <a:xfrm>
              <a:off x="597015" y="2306985"/>
              <a:ext cx="3309480" cy="2220427"/>
              <a:chOff x="1040899" y="3339269"/>
              <a:chExt cx="2838292" cy="1903829"/>
            </a:xfrm>
          </p:grpSpPr>
          <p:pic>
            <p:nvPicPr>
              <p:cNvPr id="33" name="Grafik 32" descr="Ein Bild, das Gras, draußen, Feld, grasbedeckt enthält.&#10;&#10;Automatisch generierte Beschreibung">
                <a:extLst>
                  <a:ext uri="{FF2B5EF4-FFF2-40B4-BE49-F238E27FC236}">
                    <a16:creationId xmlns:a16="http://schemas.microsoft.com/office/drawing/2014/main" id="{E659DEE9-08FC-480D-9D74-1CDCDE47EB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0899" y="3339269"/>
                <a:ext cx="2057798" cy="926009"/>
              </a:xfrm>
              <a:prstGeom prst="rect">
                <a:avLst/>
              </a:prstGeom>
            </p:spPr>
          </p:pic>
          <p:pic>
            <p:nvPicPr>
              <p:cNvPr id="35" name="Grafik 34" descr="Ein Bild, das Gras, draußen, Feld, grasbedeckt enthält.&#10;&#10;Automatisch generierte Beschreibung">
                <a:extLst>
                  <a:ext uri="{FF2B5EF4-FFF2-40B4-BE49-F238E27FC236}">
                    <a16:creationId xmlns:a16="http://schemas.microsoft.com/office/drawing/2014/main" id="{69431B9D-AF1C-40FF-9876-331EFCDE35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0290" y="3518731"/>
                <a:ext cx="2057798" cy="926009"/>
              </a:xfrm>
              <a:prstGeom prst="rect">
                <a:avLst/>
              </a:prstGeom>
            </p:spPr>
          </p:pic>
          <p:pic>
            <p:nvPicPr>
              <p:cNvPr id="37" name="Grafik 36" descr="Ein Bild, das Gras, draußen, Feld, grasbedeckt enthält.&#10;&#10;Automatisch generierte Beschreibung">
                <a:extLst>
                  <a:ext uri="{FF2B5EF4-FFF2-40B4-BE49-F238E27FC236}">
                    <a16:creationId xmlns:a16="http://schemas.microsoft.com/office/drawing/2014/main" id="{C378A6EE-6DCF-4B38-BFFF-A4378047CF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5566" y="3718641"/>
                <a:ext cx="2057798" cy="926009"/>
              </a:xfrm>
              <a:prstGeom prst="rect">
                <a:avLst/>
              </a:prstGeom>
            </p:spPr>
          </p:pic>
          <p:pic>
            <p:nvPicPr>
              <p:cNvPr id="39" name="Grafik 38" descr="Ein Bild, das Gras, draußen, Feld, grasbedeckt enthält.&#10;&#10;Automatisch generierte Beschreibung">
                <a:extLst>
                  <a:ext uri="{FF2B5EF4-FFF2-40B4-BE49-F238E27FC236}">
                    <a16:creationId xmlns:a16="http://schemas.microsoft.com/office/drawing/2014/main" id="{D24CBE70-7E89-49EF-894F-5A5C7A3EE9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0842" y="3917269"/>
                <a:ext cx="2057798" cy="926009"/>
              </a:xfrm>
              <a:prstGeom prst="rect">
                <a:avLst/>
              </a:prstGeom>
            </p:spPr>
          </p:pic>
          <p:pic>
            <p:nvPicPr>
              <p:cNvPr id="41" name="Grafik 40" descr="Ein Bild, das Gras, draußen, Feld, grasbedeckt enthält.&#10;&#10;Automatisch generierte Beschreibung">
                <a:extLst>
                  <a:ext uri="{FF2B5EF4-FFF2-40B4-BE49-F238E27FC236}">
                    <a16:creationId xmlns:a16="http://schemas.microsoft.com/office/drawing/2014/main" id="{52E76835-926D-4146-9944-8DD075638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6118" y="4117179"/>
                <a:ext cx="2057798" cy="926009"/>
              </a:xfrm>
              <a:prstGeom prst="rect">
                <a:avLst/>
              </a:prstGeom>
            </p:spPr>
          </p:pic>
          <p:pic>
            <p:nvPicPr>
              <p:cNvPr id="43" name="Grafik 42" descr="Ein Bild, das Text, Gras, draußen, Baum enthält.&#10;&#10;Automatisch generierte Beschreibung">
                <a:extLst>
                  <a:ext uri="{FF2B5EF4-FFF2-40B4-BE49-F238E27FC236}">
                    <a16:creationId xmlns:a16="http://schemas.microsoft.com/office/drawing/2014/main" id="{47C81D7F-7593-4EBA-8A67-DF310F7043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1394" y="4317089"/>
                <a:ext cx="2057797" cy="926009"/>
              </a:xfrm>
              <a:prstGeom prst="rect">
                <a:avLst/>
              </a:prstGeom>
            </p:spPr>
          </p:pic>
        </p:grpSp>
        <p:pic>
          <p:nvPicPr>
            <p:cNvPr id="6" name="Grafik 5" descr="Ein Bild, das Gras, draußen, Feld, grasbedeckt enthält.&#10;&#10;Automatisch generierte Beschreibung">
              <a:extLst>
                <a:ext uri="{FF2B5EF4-FFF2-40B4-BE49-F238E27FC236}">
                  <a16:creationId xmlns:a16="http://schemas.microsoft.com/office/drawing/2014/main" id="{08564277-D017-4131-93F0-97769C420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4537" y="3680255"/>
              <a:ext cx="2400000" cy="1080000"/>
            </a:xfrm>
            <a:prstGeom prst="rect">
              <a:avLst/>
            </a:prstGeom>
          </p:spPr>
        </p:pic>
      </p:grpSp>
      <p:sp>
        <p:nvSpPr>
          <p:cNvPr id="34" name="Textfeld 34">
            <a:extLst>
              <a:ext uri="{FF2B5EF4-FFF2-40B4-BE49-F238E27FC236}">
                <a16:creationId xmlns:a16="http://schemas.microsoft.com/office/drawing/2014/main" id="{ED21B512-1CA6-4FAC-BBD7-4AE98926A0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5758" y="2398525"/>
            <a:ext cx="19526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6. Calculate the variance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A778143-3925-4918-BF28-D821A365A1B6}"/>
              </a:ext>
            </a:extLst>
          </p:cNvPr>
          <p:cNvCxnSpPr>
            <a:cxnSpLocks/>
          </p:cNvCxnSpPr>
          <p:nvPr/>
        </p:nvCxnSpPr>
        <p:spPr>
          <a:xfrm flipV="1">
            <a:off x="4019223" y="3042547"/>
            <a:ext cx="108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feld 34">
            <a:extLst>
              <a:ext uri="{FF2B5EF4-FFF2-40B4-BE49-F238E27FC236}">
                <a16:creationId xmlns:a16="http://schemas.microsoft.com/office/drawing/2014/main" id="{70C5C0A8-13F6-4A09-B868-8FF76F2581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8914" y="1629712"/>
            <a:ext cx="12522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de-DE" sz="1800" dirty="0"/>
              <a:t>7. Split channels</a:t>
            </a:r>
          </a:p>
        </p:txBody>
      </p:sp>
      <p:sp>
        <p:nvSpPr>
          <p:cNvPr id="40" name="Titel 5">
            <a:extLst>
              <a:ext uri="{FF2B5EF4-FFF2-40B4-BE49-F238E27FC236}">
                <a16:creationId xmlns:a16="http://schemas.microsoft.com/office/drawing/2014/main" id="{E28264C0-DED4-4B2C-B696-724B3035FB6A}"/>
              </a:ext>
            </a:extLst>
          </p:cNvPr>
          <p:cNvSpPr txBox="1">
            <a:spLocks/>
          </p:cNvSpPr>
          <p:nvPr/>
        </p:nvSpPr>
        <p:spPr>
          <a:xfrm>
            <a:off x="423395" y="1816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Pipeline</a:t>
            </a:r>
          </a:p>
        </p:txBody>
      </p:sp>
      <p:pic>
        <p:nvPicPr>
          <p:cNvPr id="42" name="Grafik 41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B4EE0B98-0680-4FD8-A448-7CAB26D6E7A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82" y="1298431"/>
            <a:ext cx="2400000" cy="1080000"/>
          </a:xfrm>
          <a:prstGeom prst="rect">
            <a:avLst/>
          </a:prstGeom>
        </p:spPr>
      </p:pic>
      <p:pic>
        <p:nvPicPr>
          <p:cNvPr id="44" name="Grafik 43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8208873A-59BD-4593-B70B-B7BE34850E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82" y="2499250"/>
            <a:ext cx="2400000" cy="1080000"/>
          </a:xfrm>
          <a:prstGeom prst="rect">
            <a:avLst/>
          </a:prstGeom>
        </p:spPr>
      </p:pic>
      <p:pic>
        <p:nvPicPr>
          <p:cNvPr id="47" name="Grafik 46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E16CA491-2C75-40D9-905F-7E946FFC095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577" y="3719010"/>
            <a:ext cx="240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4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BD239DD4-2096-461B-B11B-45B2408510FC}"/>
              </a:ext>
            </a:extLst>
          </p:cNvPr>
          <p:cNvSpPr txBox="1"/>
          <p:nvPr/>
        </p:nvSpPr>
        <p:spPr>
          <a:xfrm>
            <a:off x="4973924" y="1986469"/>
            <a:ext cx="22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b="1" dirty="0" err="1"/>
              <a:t>max</a:t>
            </a:r>
            <a:r>
              <a:rPr lang="de-AT" b="1" dirty="0"/>
              <a:t>(0, B - G)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B72F07C-5E49-4A70-ABA7-FA85E83A3812}"/>
              </a:ext>
            </a:extLst>
          </p:cNvPr>
          <p:cNvCxnSpPr>
            <a:cxnSpLocks/>
          </p:cNvCxnSpPr>
          <p:nvPr/>
        </p:nvCxnSpPr>
        <p:spPr>
          <a:xfrm>
            <a:off x="3713469" y="2498976"/>
            <a:ext cx="966483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A1847A6-6532-4B11-8CF1-7DEAC6200957}"/>
              </a:ext>
            </a:extLst>
          </p:cNvPr>
          <p:cNvCxnSpPr>
            <a:cxnSpLocks/>
          </p:cNvCxnSpPr>
          <p:nvPr/>
        </p:nvCxnSpPr>
        <p:spPr>
          <a:xfrm flipV="1">
            <a:off x="3734987" y="3112637"/>
            <a:ext cx="966483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1EA5859D-8478-4AA8-B49E-844933F5A209}"/>
              </a:ext>
            </a:extLst>
          </p:cNvPr>
          <p:cNvCxnSpPr>
            <a:cxnSpLocks/>
          </p:cNvCxnSpPr>
          <p:nvPr/>
        </p:nvCxnSpPr>
        <p:spPr>
          <a:xfrm>
            <a:off x="3713469" y="3726058"/>
            <a:ext cx="953769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424A7E09-A748-49BE-958E-C16076856F8F}"/>
              </a:ext>
            </a:extLst>
          </p:cNvPr>
          <p:cNvCxnSpPr>
            <a:cxnSpLocks/>
          </p:cNvCxnSpPr>
          <p:nvPr/>
        </p:nvCxnSpPr>
        <p:spPr>
          <a:xfrm flipV="1">
            <a:off x="3713469" y="4368635"/>
            <a:ext cx="953769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D81D481-F8F0-42CD-8E7F-770E92D52662}"/>
              </a:ext>
            </a:extLst>
          </p:cNvPr>
          <p:cNvCxnSpPr>
            <a:cxnSpLocks/>
          </p:cNvCxnSpPr>
          <p:nvPr/>
        </p:nvCxnSpPr>
        <p:spPr>
          <a:xfrm>
            <a:off x="7461835" y="2947663"/>
            <a:ext cx="9664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872E0FF9-7FC4-4C8C-ADB4-39B609F3B2D4}"/>
              </a:ext>
            </a:extLst>
          </p:cNvPr>
          <p:cNvCxnSpPr>
            <a:cxnSpLocks/>
          </p:cNvCxnSpPr>
          <p:nvPr/>
        </p:nvCxnSpPr>
        <p:spPr>
          <a:xfrm>
            <a:off x="7449121" y="4256561"/>
            <a:ext cx="979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38BDD19F-6E70-4C40-A259-36A53F02F800}"/>
              </a:ext>
            </a:extLst>
          </p:cNvPr>
          <p:cNvSpPr txBox="1"/>
          <p:nvPr/>
        </p:nvSpPr>
        <p:spPr>
          <a:xfrm>
            <a:off x="7131018" y="3212897"/>
            <a:ext cx="1695221" cy="80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9. </a:t>
            </a:r>
          </a:p>
          <a:p>
            <a:pPr algn="ctr">
              <a:lnSpc>
                <a:spcPct val="85000"/>
              </a:lnSpc>
            </a:pPr>
            <a:r>
              <a:rPr lang="de-AT" dirty="0" err="1"/>
              <a:t>Contrast</a:t>
            </a:r>
            <a:r>
              <a:rPr lang="de-AT" dirty="0"/>
              <a:t> ↑ </a:t>
            </a:r>
          </a:p>
          <a:p>
            <a:pPr algn="ctr">
              <a:lnSpc>
                <a:spcPct val="85000"/>
              </a:lnSpc>
            </a:pPr>
            <a:r>
              <a:rPr lang="de-AT" dirty="0" err="1"/>
              <a:t>Brightness</a:t>
            </a:r>
            <a:r>
              <a:rPr lang="de-AT" dirty="0"/>
              <a:t>↓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BEE2A4F-1B44-4F59-B997-D72E07CC36FF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ACA29C4-A037-4CB3-9571-12104C5CDDC2}"/>
              </a:ext>
            </a:extLst>
          </p:cNvPr>
          <p:cNvSpPr txBox="1"/>
          <p:nvPr/>
        </p:nvSpPr>
        <p:spPr>
          <a:xfrm>
            <a:off x="4926323" y="4830972"/>
            <a:ext cx="22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b="1" dirty="0" err="1"/>
              <a:t>max</a:t>
            </a:r>
            <a:r>
              <a:rPr lang="de-AT" b="1" dirty="0"/>
              <a:t>(0, R - G)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454597E-FDF6-4E90-B6A2-96C048F1F015}"/>
              </a:ext>
            </a:extLst>
          </p:cNvPr>
          <p:cNvSpPr txBox="1"/>
          <p:nvPr/>
        </p:nvSpPr>
        <p:spPr>
          <a:xfrm>
            <a:off x="3443023" y="1204642"/>
            <a:ext cx="1663226" cy="80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8. </a:t>
            </a:r>
            <a:r>
              <a:rPr lang="de-AT" dirty="0" err="1"/>
              <a:t>Subtract</a:t>
            </a:r>
            <a:r>
              <a:rPr lang="de-AT" dirty="0"/>
              <a:t> </a:t>
            </a:r>
            <a:r>
              <a:rPr lang="de-AT" dirty="0" err="1"/>
              <a:t>green</a:t>
            </a:r>
            <a:r>
              <a:rPr lang="de-AT" dirty="0"/>
              <a:t> </a:t>
            </a:r>
            <a:r>
              <a:rPr lang="de-AT" dirty="0" err="1"/>
              <a:t>channel</a:t>
            </a:r>
            <a:r>
              <a:rPr lang="de-AT" dirty="0"/>
              <a:t> &amp; </a:t>
            </a:r>
            <a:r>
              <a:rPr lang="de-AT" dirty="0" err="1"/>
              <a:t>rectify</a:t>
            </a:r>
            <a:endParaRPr lang="de-AT" dirty="0"/>
          </a:p>
        </p:txBody>
      </p:sp>
      <p:sp>
        <p:nvSpPr>
          <p:cNvPr id="37" name="Titel 5">
            <a:extLst>
              <a:ext uri="{FF2B5EF4-FFF2-40B4-BE49-F238E27FC236}">
                <a16:creationId xmlns:a16="http://schemas.microsoft.com/office/drawing/2014/main" id="{9375BA52-C02F-42CD-B369-3FF669BF6568}"/>
              </a:ext>
            </a:extLst>
          </p:cNvPr>
          <p:cNvSpPr txBox="1">
            <a:spLocks/>
          </p:cNvSpPr>
          <p:nvPr/>
        </p:nvSpPr>
        <p:spPr>
          <a:xfrm>
            <a:off x="423395" y="1816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Pipeline</a:t>
            </a:r>
          </a:p>
        </p:txBody>
      </p:sp>
      <p:pic>
        <p:nvPicPr>
          <p:cNvPr id="39" name="Grafik 38" descr="Ein Bild, das draußen, Stern, Outdoorobjekt, Nacht enthält.&#10;&#10;Automatisch generierte Beschreibung">
            <a:extLst>
              <a:ext uri="{FF2B5EF4-FFF2-40B4-BE49-F238E27FC236}">
                <a16:creationId xmlns:a16="http://schemas.microsoft.com/office/drawing/2014/main" id="{8B13F89F-AA2A-4348-869A-E69F3DFB78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653" y="2448545"/>
            <a:ext cx="2400000" cy="1080000"/>
          </a:xfrm>
          <a:prstGeom prst="rect">
            <a:avLst/>
          </a:prstGeom>
        </p:spPr>
      </p:pic>
      <p:pic>
        <p:nvPicPr>
          <p:cNvPr id="40" name="Grafik 39" descr="Ein Bild, das Outdoorobjekt, Nacht, Stern, dunkel enthält.&#10;&#10;Automatisch generierte Beschreibung">
            <a:extLst>
              <a:ext uri="{FF2B5EF4-FFF2-40B4-BE49-F238E27FC236}">
                <a16:creationId xmlns:a16="http://schemas.microsoft.com/office/drawing/2014/main" id="{57FB374C-B52C-40EC-8D81-A71B52F4DE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653" y="3726058"/>
            <a:ext cx="2400000" cy="1080000"/>
          </a:xfrm>
          <a:prstGeom prst="rect">
            <a:avLst/>
          </a:prstGeom>
        </p:spPr>
      </p:pic>
      <p:pic>
        <p:nvPicPr>
          <p:cNvPr id="20" name="Grafik 19" descr="Ein Bild, das Stern, Outdoorobjekt, Nachthimmel enthält.&#10;&#10;Automatisch generierte Beschreibung">
            <a:extLst>
              <a:ext uri="{FF2B5EF4-FFF2-40B4-BE49-F238E27FC236}">
                <a16:creationId xmlns:a16="http://schemas.microsoft.com/office/drawing/2014/main" id="{B9286556-2B68-49AF-99F7-3939AA82A3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999" y="2448545"/>
            <a:ext cx="2400000" cy="1080000"/>
          </a:xfrm>
          <a:prstGeom prst="rect">
            <a:avLst/>
          </a:prstGeom>
        </p:spPr>
      </p:pic>
      <p:pic>
        <p:nvPicPr>
          <p:cNvPr id="41" name="Grafik 40" descr="Ein Bild, das Stern, Outdoorobjekt, Nachthimmel enthält.&#10;&#10;Automatisch generierte Beschreibung">
            <a:extLst>
              <a:ext uri="{FF2B5EF4-FFF2-40B4-BE49-F238E27FC236}">
                <a16:creationId xmlns:a16="http://schemas.microsoft.com/office/drawing/2014/main" id="{8D2D40D7-2E95-4804-BF97-795098F93A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999" y="3729689"/>
            <a:ext cx="2400000" cy="1080000"/>
          </a:xfrm>
          <a:prstGeom prst="rect">
            <a:avLst/>
          </a:prstGeom>
        </p:spPr>
      </p:pic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78BC0095-765F-4E4D-98E8-8D1FEFA7D220}"/>
              </a:ext>
            </a:extLst>
          </p:cNvPr>
          <p:cNvGrpSpPr/>
          <p:nvPr/>
        </p:nvGrpSpPr>
        <p:grpSpPr>
          <a:xfrm>
            <a:off x="809847" y="2213527"/>
            <a:ext cx="397156" cy="2794486"/>
            <a:chOff x="4267586" y="2240975"/>
            <a:chExt cx="397156" cy="2794486"/>
          </a:xfrm>
        </p:grpSpPr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C59FD705-4DBD-4884-ADEF-B4362E14E581}"/>
                </a:ext>
              </a:extLst>
            </p:cNvPr>
            <p:cNvSpPr txBox="1"/>
            <p:nvPr/>
          </p:nvSpPr>
          <p:spPr>
            <a:xfrm>
              <a:off x="4267586" y="2240975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B</a:t>
              </a:r>
            </a:p>
          </p:txBody>
        </p: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C7D02D48-67D6-42B3-86AC-6AD3B2C1B7A0}"/>
                </a:ext>
              </a:extLst>
            </p:cNvPr>
            <p:cNvSpPr txBox="1"/>
            <p:nvPr/>
          </p:nvSpPr>
          <p:spPr>
            <a:xfrm>
              <a:off x="4301849" y="4666129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R</a:t>
              </a:r>
            </a:p>
          </p:txBody>
        </p: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B6E18AB5-191B-4E2F-9D19-221766014AE9}"/>
                </a:ext>
              </a:extLst>
            </p:cNvPr>
            <p:cNvSpPr txBox="1"/>
            <p:nvPr/>
          </p:nvSpPr>
          <p:spPr>
            <a:xfrm>
              <a:off x="4289794" y="3469433"/>
              <a:ext cx="362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G</a:t>
              </a:r>
            </a:p>
          </p:txBody>
        </p:sp>
      </p:grpSp>
      <p:pic>
        <p:nvPicPr>
          <p:cNvPr id="61" name="Grafik 60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C0D8B306-82CE-4455-A325-D27C6F10AF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47" y="1867663"/>
            <a:ext cx="2400000" cy="1080000"/>
          </a:xfrm>
          <a:prstGeom prst="rect">
            <a:avLst/>
          </a:prstGeom>
        </p:spPr>
      </p:pic>
      <p:pic>
        <p:nvPicPr>
          <p:cNvPr id="63" name="Grafik 62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895BAFBD-8A30-43D6-B2EF-767D62CE52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47" y="3068482"/>
            <a:ext cx="2400000" cy="1080000"/>
          </a:xfrm>
          <a:prstGeom prst="rect">
            <a:avLst/>
          </a:prstGeom>
        </p:spPr>
      </p:pic>
      <p:pic>
        <p:nvPicPr>
          <p:cNvPr id="64" name="Grafik 63" descr="Ein Bild, das draußen, Gras, weiß, schwarz enthält.&#10;&#10;Automatisch generierte Beschreibung">
            <a:extLst>
              <a:ext uri="{FF2B5EF4-FFF2-40B4-BE49-F238E27FC236}">
                <a16:creationId xmlns:a16="http://schemas.microsoft.com/office/drawing/2014/main" id="{59AE115E-5E6A-462B-BE88-C4AE7FA2B6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42" y="4288242"/>
            <a:ext cx="2400000" cy="1080000"/>
          </a:xfrm>
          <a:prstGeom prst="rect">
            <a:avLst/>
          </a:prstGeom>
        </p:spPr>
      </p:pic>
      <p:sp>
        <p:nvSpPr>
          <p:cNvPr id="65" name="Pfeil: nach unten gekrümmt 64">
            <a:extLst>
              <a:ext uri="{FF2B5EF4-FFF2-40B4-BE49-F238E27FC236}">
                <a16:creationId xmlns:a16="http://schemas.microsoft.com/office/drawing/2014/main" id="{69CFF279-BEE2-40F9-BCD8-74120FD175DB}"/>
              </a:ext>
            </a:extLst>
          </p:cNvPr>
          <p:cNvSpPr/>
          <p:nvPr/>
        </p:nvSpPr>
        <p:spPr>
          <a:xfrm>
            <a:off x="10593091" y="2066110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6" name="Pfeil: nach unten gekrümmt 65">
            <a:extLst>
              <a:ext uri="{FF2B5EF4-FFF2-40B4-BE49-F238E27FC236}">
                <a16:creationId xmlns:a16="http://schemas.microsoft.com/office/drawing/2014/main" id="{5475F9F6-47A3-439D-B3A1-9EECE119D1F5}"/>
              </a:ext>
            </a:extLst>
          </p:cNvPr>
          <p:cNvSpPr/>
          <p:nvPr/>
        </p:nvSpPr>
        <p:spPr>
          <a:xfrm flipV="1">
            <a:off x="10593091" y="4886839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443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0BEE2A4F-1B44-4F59-B997-D72E07CC36FF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sp>
        <p:nvSpPr>
          <p:cNvPr id="35" name="Titel 5">
            <a:extLst>
              <a:ext uri="{FF2B5EF4-FFF2-40B4-BE49-F238E27FC236}">
                <a16:creationId xmlns:a16="http://schemas.microsoft.com/office/drawing/2014/main" id="{460E6D2B-3D5D-4152-AAD9-D3945E48B548}"/>
              </a:ext>
            </a:extLst>
          </p:cNvPr>
          <p:cNvSpPr txBox="1">
            <a:spLocks/>
          </p:cNvSpPr>
          <p:nvPr/>
        </p:nvSpPr>
        <p:spPr>
          <a:xfrm>
            <a:off x="423395" y="1816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Pipeline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3AECCE86-C4D9-4D9C-8DAE-FC561FEE3D44}"/>
              </a:ext>
            </a:extLst>
          </p:cNvPr>
          <p:cNvSpPr txBox="1"/>
          <p:nvPr/>
        </p:nvSpPr>
        <p:spPr>
          <a:xfrm>
            <a:off x="-382865" y="1680215"/>
            <a:ext cx="2116925" cy="56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10. Dilation </a:t>
            </a:r>
            <a:br>
              <a:rPr lang="de-AT" dirty="0"/>
            </a:br>
            <a:r>
              <a:rPr lang="de-AT" dirty="0"/>
              <a:t>5x5-kernel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31EDAA78-ECA3-4981-86A6-CF47B6A04F04}"/>
              </a:ext>
            </a:extLst>
          </p:cNvPr>
          <p:cNvSpPr txBox="1"/>
          <p:nvPr/>
        </p:nvSpPr>
        <p:spPr>
          <a:xfrm>
            <a:off x="2331252" y="1680216"/>
            <a:ext cx="1997218" cy="56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11. Erosion </a:t>
            </a:r>
            <a:br>
              <a:rPr lang="de-AT" dirty="0"/>
            </a:br>
            <a:r>
              <a:rPr lang="de-AT" dirty="0"/>
              <a:t>7x7-kernel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610B4E9A-BC01-4B61-81EF-0CC5736CD8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2645338"/>
            <a:ext cx="2400000" cy="1080000"/>
          </a:xfrm>
          <a:prstGeom prst="rect">
            <a:avLst/>
          </a:prstGeom>
        </p:spPr>
      </p:pic>
      <p:pic>
        <p:nvPicPr>
          <p:cNvPr id="22" name="Grafik 21" descr="Ein Bild, das Text enthält.&#10;&#10;Automatisch generierte Beschreibung">
            <a:extLst>
              <a:ext uri="{FF2B5EF4-FFF2-40B4-BE49-F238E27FC236}">
                <a16:creationId xmlns:a16="http://schemas.microsoft.com/office/drawing/2014/main" id="{227EC878-BBD4-4681-BE1F-4BC8BA8F1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4027616"/>
            <a:ext cx="2400000" cy="1080000"/>
          </a:xfrm>
          <a:prstGeom prst="rect">
            <a:avLst/>
          </a:prstGeom>
        </p:spPr>
      </p:pic>
      <p:pic>
        <p:nvPicPr>
          <p:cNvPr id="25" name="Grafik 24" descr="Ein Bild, das computer, Stern, Outdoorobjekt, Nachthimmel enthält.&#10;&#10;Automatisch generierte Beschreibung">
            <a:extLst>
              <a:ext uri="{FF2B5EF4-FFF2-40B4-BE49-F238E27FC236}">
                <a16:creationId xmlns:a16="http://schemas.microsoft.com/office/drawing/2014/main" id="{1A5CE0EC-49FB-4FCD-8F3B-9ECC152410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49" y="2649370"/>
            <a:ext cx="2400000" cy="1080000"/>
          </a:xfrm>
          <a:prstGeom prst="rect">
            <a:avLst/>
          </a:prstGeom>
        </p:spPr>
      </p:pic>
      <p:pic>
        <p:nvPicPr>
          <p:cNvPr id="40" name="Grafik 39" descr="Ein Bild, das Outdoorobjekt, Stern, Nacht, Nachthimmel enthält.&#10;&#10;Automatisch generierte Beschreibung">
            <a:extLst>
              <a:ext uri="{FF2B5EF4-FFF2-40B4-BE49-F238E27FC236}">
                <a16:creationId xmlns:a16="http://schemas.microsoft.com/office/drawing/2014/main" id="{EC63D6EA-B7AB-42AD-B402-8FECB96D6B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49" y="4025396"/>
            <a:ext cx="2400000" cy="1080000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19D1BAA9-9EC6-4719-8FA1-60DE5BE97C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805" y="2645338"/>
            <a:ext cx="2400000" cy="1080000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32FB9C49-5F2F-4F01-8CCC-CF9D9E20B8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805" y="4028077"/>
            <a:ext cx="2400000" cy="1080000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id="{68096637-3785-4678-9C7C-0DB656D8DA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227" y="2645338"/>
            <a:ext cx="2400000" cy="1080000"/>
          </a:xfrm>
          <a:prstGeom prst="rect">
            <a:avLst/>
          </a:prstGeom>
        </p:spPr>
      </p:pic>
      <p:pic>
        <p:nvPicPr>
          <p:cNvPr id="49" name="Grafik 48" descr="Ein Bild, das Nachthimmel enthält.&#10;&#10;Automatisch generierte Beschreibung">
            <a:extLst>
              <a:ext uri="{FF2B5EF4-FFF2-40B4-BE49-F238E27FC236}">
                <a16:creationId xmlns:a16="http://schemas.microsoft.com/office/drawing/2014/main" id="{91376B27-BD97-4F72-9079-8DD36A3CBC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227" y="4027616"/>
            <a:ext cx="2400000" cy="1080000"/>
          </a:xfrm>
          <a:prstGeom prst="rect">
            <a:avLst/>
          </a:prstGeom>
        </p:spPr>
      </p:pic>
      <p:sp>
        <p:nvSpPr>
          <p:cNvPr id="55" name="Textfeld 54">
            <a:extLst>
              <a:ext uri="{FF2B5EF4-FFF2-40B4-BE49-F238E27FC236}">
                <a16:creationId xmlns:a16="http://schemas.microsoft.com/office/drawing/2014/main" id="{C6A77679-7FD6-427C-B61D-DC4CB5ABD6B4}"/>
              </a:ext>
            </a:extLst>
          </p:cNvPr>
          <p:cNvSpPr txBox="1"/>
          <p:nvPr/>
        </p:nvSpPr>
        <p:spPr>
          <a:xfrm>
            <a:off x="5051423" y="1673526"/>
            <a:ext cx="2185833" cy="56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12. Dilation </a:t>
            </a:r>
            <a:br>
              <a:rPr lang="de-AT" dirty="0"/>
            </a:br>
            <a:r>
              <a:rPr lang="de-AT" dirty="0"/>
              <a:t>5x5-kernel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71FB8EAF-26B8-49CF-A63C-8982C7119744}"/>
              </a:ext>
            </a:extLst>
          </p:cNvPr>
          <p:cNvSpPr txBox="1"/>
          <p:nvPr/>
        </p:nvSpPr>
        <p:spPr>
          <a:xfrm>
            <a:off x="7916195" y="1895321"/>
            <a:ext cx="2185833" cy="32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de-AT" dirty="0"/>
              <a:t>13. </a:t>
            </a:r>
            <a:r>
              <a:rPr lang="de-AT" dirty="0" err="1"/>
              <a:t>Binarization</a:t>
            </a:r>
            <a:r>
              <a:rPr lang="de-AT" dirty="0"/>
              <a:t> </a:t>
            </a:r>
          </a:p>
        </p:txBody>
      </p:sp>
      <p:sp>
        <p:nvSpPr>
          <p:cNvPr id="53" name="Pfeil: nach unten gekrümmt 52">
            <a:extLst>
              <a:ext uri="{FF2B5EF4-FFF2-40B4-BE49-F238E27FC236}">
                <a16:creationId xmlns:a16="http://schemas.microsoft.com/office/drawing/2014/main" id="{3F51D607-AF46-4E25-8573-A6CB92F7769E}"/>
              </a:ext>
            </a:extLst>
          </p:cNvPr>
          <p:cNvSpPr/>
          <p:nvPr/>
        </p:nvSpPr>
        <p:spPr>
          <a:xfrm>
            <a:off x="2286000" y="2225155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58" name="Pfeil: nach unten gekrümmt 57">
            <a:extLst>
              <a:ext uri="{FF2B5EF4-FFF2-40B4-BE49-F238E27FC236}">
                <a16:creationId xmlns:a16="http://schemas.microsoft.com/office/drawing/2014/main" id="{13D2E00C-36B3-4602-99BA-C77C98519729}"/>
              </a:ext>
            </a:extLst>
          </p:cNvPr>
          <p:cNvSpPr/>
          <p:nvPr/>
        </p:nvSpPr>
        <p:spPr>
          <a:xfrm>
            <a:off x="7965251" y="2245499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59" name="Pfeil: nach unten gekrümmt 58">
            <a:extLst>
              <a:ext uri="{FF2B5EF4-FFF2-40B4-BE49-F238E27FC236}">
                <a16:creationId xmlns:a16="http://schemas.microsoft.com/office/drawing/2014/main" id="{37B4DF75-BC46-4777-BA8F-6DBC31DCBE68}"/>
              </a:ext>
            </a:extLst>
          </p:cNvPr>
          <p:cNvSpPr/>
          <p:nvPr/>
        </p:nvSpPr>
        <p:spPr>
          <a:xfrm>
            <a:off x="5100479" y="2227886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0" name="Pfeil: nach unten gekrümmt 59">
            <a:extLst>
              <a:ext uri="{FF2B5EF4-FFF2-40B4-BE49-F238E27FC236}">
                <a16:creationId xmlns:a16="http://schemas.microsoft.com/office/drawing/2014/main" id="{E94D40CA-ED29-4D51-B0F9-83743F445DE6}"/>
              </a:ext>
            </a:extLst>
          </p:cNvPr>
          <p:cNvSpPr/>
          <p:nvPr/>
        </p:nvSpPr>
        <p:spPr>
          <a:xfrm>
            <a:off x="-524675" y="2222569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1" name="Pfeil: nach unten gekrümmt 60">
            <a:extLst>
              <a:ext uri="{FF2B5EF4-FFF2-40B4-BE49-F238E27FC236}">
                <a16:creationId xmlns:a16="http://schemas.microsoft.com/office/drawing/2014/main" id="{DBF94412-F223-47AC-B40C-8E5453D06935}"/>
              </a:ext>
            </a:extLst>
          </p:cNvPr>
          <p:cNvSpPr/>
          <p:nvPr/>
        </p:nvSpPr>
        <p:spPr>
          <a:xfrm flipV="1">
            <a:off x="2331252" y="5177784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3" name="Pfeil: nach unten gekrümmt 62">
            <a:extLst>
              <a:ext uri="{FF2B5EF4-FFF2-40B4-BE49-F238E27FC236}">
                <a16:creationId xmlns:a16="http://schemas.microsoft.com/office/drawing/2014/main" id="{5917C738-7E10-4934-8D96-C399660FBFFD}"/>
              </a:ext>
            </a:extLst>
          </p:cNvPr>
          <p:cNvSpPr/>
          <p:nvPr/>
        </p:nvSpPr>
        <p:spPr>
          <a:xfrm flipV="1">
            <a:off x="5100478" y="5176102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4" name="Pfeil: nach unten gekrümmt 63">
            <a:extLst>
              <a:ext uri="{FF2B5EF4-FFF2-40B4-BE49-F238E27FC236}">
                <a16:creationId xmlns:a16="http://schemas.microsoft.com/office/drawing/2014/main" id="{3ACA5E50-BA0C-40F9-97E9-0A890DC87B37}"/>
              </a:ext>
            </a:extLst>
          </p:cNvPr>
          <p:cNvSpPr/>
          <p:nvPr/>
        </p:nvSpPr>
        <p:spPr>
          <a:xfrm flipV="1">
            <a:off x="7965250" y="5176102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65" name="Pfeil: nach unten gekrümmt 64">
            <a:extLst>
              <a:ext uri="{FF2B5EF4-FFF2-40B4-BE49-F238E27FC236}">
                <a16:creationId xmlns:a16="http://schemas.microsoft.com/office/drawing/2014/main" id="{81BAB779-1A7F-4768-BF64-809B56E88E78}"/>
              </a:ext>
            </a:extLst>
          </p:cNvPr>
          <p:cNvSpPr/>
          <p:nvPr/>
        </p:nvSpPr>
        <p:spPr>
          <a:xfrm flipV="1">
            <a:off x="-524675" y="5176102"/>
            <a:ext cx="2087722" cy="300370"/>
          </a:xfrm>
          <a:prstGeom prst="curvedDownArrow">
            <a:avLst>
              <a:gd name="adj1" fmla="val 25000"/>
              <a:gd name="adj2" fmla="val 95139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14E79D20-FCEF-40D0-9937-09F191E7B5B8}"/>
              </a:ext>
            </a:extLst>
          </p:cNvPr>
          <p:cNvGrpSpPr/>
          <p:nvPr/>
        </p:nvGrpSpPr>
        <p:grpSpPr>
          <a:xfrm>
            <a:off x="109621" y="3028435"/>
            <a:ext cx="693264" cy="2277964"/>
            <a:chOff x="4267586" y="2240975"/>
            <a:chExt cx="397156" cy="2277964"/>
          </a:xfrm>
        </p:grpSpPr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3631B65B-6B4F-4241-A486-BC4418399950}"/>
                </a:ext>
              </a:extLst>
            </p:cNvPr>
            <p:cNvSpPr txBox="1"/>
            <p:nvPr/>
          </p:nvSpPr>
          <p:spPr>
            <a:xfrm>
              <a:off x="4267586" y="2240975"/>
              <a:ext cx="36289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B-G</a:t>
              </a: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FD2CB0A8-FF43-4108-8431-6DB24A27EE5E}"/>
                </a:ext>
              </a:extLst>
            </p:cNvPr>
            <p:cNvSpPr txBox="1"/>
            <p:nvPr/>
          </p:nvSpPr>
          <p:spPr>
            <a:xfrm>
              <a:off x="4301849" y="3595609"/>
              <a:ext cx="36289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R-G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2327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sp>
        <p:nvSpPr>
          <p:cNvPr id="24" name="Titel 5">
            <a:extLst>
              <a:ext uri="{FF2B5EF4-FFF2-40B4-BE49-F238E27FC236}">
                <a16:creationId xmlns:a16="http://schemas.microsoft.com/office/drawing/2014/main" id="{1BAE15FC-674F-49D3-A9F1-41E2C53C85E5}"/>
              </a:ext>
            </a:extLst>
          </p:cNvPr>
          <p:cNvSpPr txBox="1">
            <a:spLocks/>
          </p:cNvSpPr>
          <p:nvPr/>
        </p:nvSpPr>
        <p:spPr>
          <a:xfrm>
            <a:off x="423395" y="1816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bounding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boxes</a:t>
            </a:r>
            <a:endParaRPr lang="de-A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BEE2A4F-1B44-4F59-B997-D72E07CC36FF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2D5D3FD-CDE9-452E-B104-A606AF296E2B}"/>
              </a:ext>
            </a:extLst>
          </p:cNvPr>
          <p:cNvSpPr txBox="1"/>
          <p:nvPr/>
        </p:nvSpPr>
        <p:spPr>
          <a:xfrm>
            <a:off x="963722" y="1507230"/>
            <a:ext cx="943494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AT" sz="2400" dirty="0" err="1"/>
              <a:t>OpenCV</a:t>
            </a:r>
            <a:r>
              <a:rPr lang="de-AT" sz="2400" dirty="0"/>
              <a:t> </a:t>
            </a:r>
            <a:r>
              <a:rPr lang="de-AT" sz="2400" dirty="0" err="1"/>
              <a:t>functions</a:t>
            </a:r>
            <a:r>
              <a:rPr lang="de-AT" sz="2400" dirty="0"/>
              <a:t> cv2.findContours() and cv2.boundingRect()</a:t>
            </a:r>
          </a:p>
          <a:p>
            <a:pPr marL="342900" indent="-342900">
              <a:buFont typeface="+mj-lt"/>
              <a:buAutoNum type="arabicPeriod"/>
            </a:pPr>
            <a:r>
              <a:rPr lang="de-AT" sz="2400" dirty="0"/>
              <a:t>Pad </a:t>
            </a:r>
            <a:r>
              <a:rPr lang="de-AT" sz="2400" dirty="0" err="1"/>
              <a:t>by</a:t>
            </a:r>
            <a:r>
              <a:rPr lang="de-AT" sz="2400" dirty="0"/>
              <a:t> 2 </a:t>
            </a:r>
            <a:r>
              <a:rPr lang="de-AT" sz="2400" dirty="0" err="1"/>
              <a:t>pixels</a:t>
            </a:r>
            <a:r>
              <a:rPr lang="de-AT" sz="2400" dirty="0"/>
              <a:t> in </a:t>
            </a:r>
            <a:r>
              <a:rPr lang="de-AT" sz="2400" dirty="0" err="1"/>
              <a:t>each</a:t>
            </a:r>
            <a:r>
              <a:rPr lang="de-AT" sz="2400" dirty="0"/>
              <a:t> </a:t>
            </a:r>
            <a:r>
              <a:rPr lang="de-AT" sz="2400" dirty="0" err="1"/>
              <a:t>direction</a:t>
            </a:r>
            <a:endParaRPr lang="de-AT" sz="2400" dirty="0"/>
          </a:p>
          <a:p>
            <a:pPr marL="342900" indent="-342900">
              <a:buFont typeface="+mj-lt"/>
              <a:buAutoNum type="arabicPeriod"/>
            </a:pPr>
            <a:r>
              <a:rPr lang="de-AT" sz="2400" dirty="0" err="1"/>
              <a:t>Merge</a:t>
            </a:r>
            <a:r>
              <a:rPr lang="de-AT" sz="2400" dirty="0"/>
              <a:t> </a:t>
            </a:r>
            <a:r>
              <a:rPr lang="de-AT" sz="2400" dirty="0" err="1"/>
              <a:t>overlapping</a:t>
            </a:r>
            <a:r>
              <a:rPr lang="de-AT" sz="2400" dirty="0"/>
              <a:t> </a:t>
            </a:r>
            <a:r>
              <a:rPr lang="de-AT" sz="2400" dirty="0" err="1"/>
              <a:t>bounding</a:t>
            </a:r>
            <a:r>
              <a:rPr lang="de-AT" sz="2400" dirty="0"/>
              <a:t> </a:t>
            </a:r>
            <a:r>
              <a:rPr lang="de-AT" sz="2400" dirty="0" err="1"/>
              <a:t>boxes</a:t>
            </a:r>
            <a:endParaRPr lang="de-AT" sz="2400" dirty="0"/>
          </a:p>
          <a:p>
            <a:pPr marL="342900" indent="-342900">
              <a:buFont typeface="+mj-lt"/>
              <a:buAutoNum type="arabicPeriod"/>
            </a:pPr>
            <a:r>
              <a:rPr lang="de-AT" sz="2400" dirty="0"/>
              <a:t>Pad </a:t>
            </a:r>
            <a:r>
              <a:rPr lang="de-AT" sz="2400" dirty="0" err="1"/>
              <a:t>by</a:t>
            </a:r>
            <a:r>
              <a:rPr lang="de-AT" sz="2400" dirty="0"/>
              <a:t> 7 </a:t>
            </a:r>
            <a:r>
              <a:rPr lang="de-AT" sz="2400" dirty="0" err="1"/>
              <a:t>pixels</a:t>
            </a:r>
            <a:r>
              <a:rPr lang="de-AT" sz="2400" dirty="0"/>
              <a:t> in x and 4 </a:t>
            </a:r>
            <a:r>
              <a:rPr lang="de-AT" sz="2400" dirty="0" err="1"/>
              <a:t>pixels</a:t>
            </a:r>
            <a:r>
              <a:rPr lang="de-AT" sz="2400" dirty="0"/>
              <a:t> in y</a:t>
            </a:r>
          </a:p>
          <a:p>
            <a:pPr marL="342900" indent="-342900">
              <a:buFont typeface="+mj-lt"/>
              <a:buAutoNum type="arabicPeriod"/>
            </a:pPr>
            <a:r>
              <a:rPr lang="de-AT" sz="2400" dirty="0" err="1"/>
              <a:t>Choose</a:t>
            </a:r>
            <a:r>
              <a:rPr lang="de-AT" sz="2400" dirty="0"/>
              <a:t> </a:t>
            </a:r>
            <a:r>
              <a:rPr lang="de-AT" sz="2400" dirty="0" err="1"/>
              <a:t>biggest</a:t>
            </a:r>
            <a:r>
              <a:rPr lang="de-AT" sz="2400" dirty="0"/>
              <a:t> </a:t>
            </a:r>
            <a:r>
              <a:rPr lang="de-AT" sz="2400" dirty="0" err="1"/>
              <a:t>bounding</a:t>
            </a:r>
            <a:r>
              <a:rPr lang="de-AT" sz="2400" dirty="0"/>
              <a:t> box </a:t>
            </a:r>
            <a:r>
              <a:rPr lang="de-AT" sz="2400" dirty="0" err="1"/>
              <a:t>of</a:t>
            </a:r>
            <a:r>
              <a:rPr lang="de-AT" sz="2400" dirty="0"/>
              <a:t> </a:t>
            </a:r>
            <a:r>
              <a:rPr lang="de-AT" sz="2400" dirty="0" err="1"/>
              <a:t>blue</a:t>
            </a:r>
            <a:r>
              <a:rPr lang="de-AT" sz="2400" dirty="0"/>
              <a:t> and </a:t>
            </a:r>
            <a:r>
              <a:rPr lang="de-AT" sz="2400" dirty="0" err="1"/>
              <a:t>red</a:t>
            </a:r>
            <a:r>
              <a:rPr lang="de-AT" sz="2400" dirty="0"/>
              <a:t> </a:t>
            </a:r>
            <a:r>
              <a:rPr lang="de-AT" sz="2400" dirty="0" err="1"/>
              <a:t>image</a:t>
            </a:r>
            <a:r>
              <a:rPr lang="de-AT" sz="2400" dirty="0"/>
              <a:t>, </a:t>
            </a:r>
            <a:r>
              <a:rPr lang="de-AT" sz="2400" dirty="0" err="1"/>
              <a:t>respectively</a:t>
            </a:r>
            <a:endParaRPr lang="de-AT" sz="2400" dirty="0"/>
          </a:p>
          <a:p>
            <a:pPr marL="342900" indent="-342900">
              <a:buFont typeface="+mj-lt"/>
              <a:buAutoNum type="arabicPeriod"/>
            </a:pPr>
            <a:r>
              <a:rPr lang="de-AT" sz="2400" dirty="0"/>
              <a:t>Remove </a:t>
            </a:r>
            <a:r>
              <a:rPr lang="de-AT" sz="2400" dirty="0" err="1"/>
              <a:t>if</a:t>
            </a:r>
            <a:r>
              <a:rPr lang="de-AT" sz="2400" dirty="0"/>
              <a:t> x&lt;24 </a:t>
            </a:r>
            <a:r>
              <a:rPr lang="de-AT" sz="2400" dirty="0" err="1"/>
              <a:t>or</a:t>
            </a:r>
            <a:r>
              <a:rPr lang="de-AT" sz="2400" dirty="0"/>
              <a:t> y&lt;18</a:t>
            </a:r>
          </a:p>
          <a:p>
            <a:pPr marL="342900" indent="-342900">
              <a:buFont typeface="+mj-lt"/>
              <a:buAutoNum type="arabicPeriod"/>
            </a:pPr>
            <a:r>
              <a:rPr lang="de-AT" sz="2400" dirty="0" err="1"/>
              <a:t>If</a:t>
            </a:r>
            <a:r>
              <a:rPr lang="de-AT" sz="2400" dirty="0"/>
              <a:t> </a:t>
            </a:r>
            <a:r>
              <a:rPr lang="de-AT" sz="2400" dirty="0" err="1"/>
              <a:t>no</a:t>
            </a:r>
            <a:r>
              <a:rPr lang="de-AT" sz="2400" dirty="0"/>
              <a:t> </a:t>
            </a:r>
            <a:r>
              <a:rPr lang="de-AT" sz="2400" dirty="0" err="1"/>
              <a:t>detections</a:t>
            </a:r>
            <a:r>
              <a:rPr lang="de-AT" sz="2400" dirty="0"/>
              <a:t> </a:t>
            </a:r>
            <a:r>
              <a:rPr lang="de-AT" sz="2400" dirty="0">
                <a:sym typeface="Wingdings" panose="05000000000000000000" pitchFamily="2" charset="2"/>
              </a:rPr>
              <a:t> </a:t>
            </a:r>
            <a:r>
              <a:rPr lang="de-AT" sz="2400" dirty="0" err="1">
                <a:sym typeface="Wingdings" panose="05000000000000000000" pitchFamily="2" charset="2"/>
              </a:rPr>
              <a:t>lower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threshold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for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binary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image</a:t>
            </a:r>
            <a:r>
              <a:rPr lang="de-AT" sz="2400" dirty="0">
                <a:sym typeface="Wingdings" panose="05000000000000000000" pitchFamily="2" charset="2"/>
              </a:rPr>
              <a:t> and </a:t>
            </a:r>
            <a:r>
              <a:rPr lang="de-AT" sz="2400" dirty="0" err="1">
                <a:sym typeface="Wingdings" panose="05000000000000000000" pitchFamily="2" charset="2"/>
              </a:rPr>
              <a:t>start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from</a:t>
            </a:r>
            <a:r>
              <a:rPr lang="de-AT" sz="2400" dirty="0">
                <a:sym typeface="Wingdings" panose="05000000000000000000" pitchFamily="2" charset="2"/>
              </a:rPr>
              <a:t> 1</a:t>
            </a:r>
          </a:p>
          <a:p>
            <a:pPr marL="342900" indent="-342900">
              <a:buFont typeface="+mj-lt"/>
              <a:buAutoNum type="arabicPeriod"/>
            </a:pPr>
            <a:endParaRPr lang="de-AT" sz="2400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de-AT" sz="2400" dirty="0" err="1">
                <a:sym typeface="Wingdings" panose="05000000000000000000" pitchFamily="2" charset="2"/>
              </a:rPr>
              <a:t>Merge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detections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overlapping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between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the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two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images</a:t>
            </a:r>
            <a:endParaRPr lang="de-AT" sz="2400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de-AT" sz="2400" dirty="0">
                <a:sym typeface="Wingdings" panose="05000000000000000000" pitchFamily="2" charset="2"/>
              </a:rPr>
              <a:t>Pad </a:t>
            </a:r>
            <a:r>
              <a:rPr lang="de-AT" sz="2400" dirty="0" err="1">
                <a:sym typeface="Wingdings" panose="05000000000000000000" pitchFamily="2" charset="2"/>
              </a:rPr>
              <a:t>detections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to</a:t>
            </a:r>
            <a:r>
              <a:rPr lang="de-AT" sz="2400" dirty="0">
                <a:sym typeface="Wingdings" panose="05000000000000000000" pitchFamily="2" charset="2"/>
              </a:rPr>
              <a:t> a </a:t>
            </a:r>
            <a:r>
              <a:rPr lang="de-AT" sz="2400" dirty="0" err="1">
                <a:sym typeface="Wingdings" panose="05000000000000000000" pitchFamily="2" charset="2"/>
              </a:rPr>
              <a:t>minimum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size</a:t>
            </a:r>
            <a:r>
              <a:rPr lang="de-AT" sz="2400" dirty="0">
                <a:sym typeface="Wingdings" panose="05000000000000000000" pitchFamily="2" charset="2"/>
              </a:rPr>
              <a:t> </a:t>
            </a:r>
            <a:r>
              <a:rPr lang="de-AT" sz="2400" dirty="0" err="1">
                <a:sym typeface="Wingdings" panose="05000000000000000000" pitchFamily="2" charset="2"/>
              </a:rPr>
              <a:t>of</a:t>
            </a:r>
            <a:r>
              <a:rPr lang="de-AT" sz="2400" dirty="0">
                <a:sym typeface="Wingdings" panose="05000000000000000000" pitchFamily="2" charset="2"/>
              </a:rPr>
              <a:t> 38x30 </a:t>
            </a:r>
            <a:r>
              <a:rPr lang="de-AT" sz="2400" dirty="0" err="1">
                <a:sym typeface="Wingdings" panose="05000000000000000000" pitchFamily="2" charset="2"/>
              </a:rPr>
              <a:t>px</a:t>
            </a:r>
            <a:endParaRPr lang="de-AT" sz="2400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3" name="Pfeil: nach links gekrümmt 2">
            <a:extLst>
              <a:ext uri="{FF2B5EF4-FFF2-40B4-BE49-F238E27FC236}">
                <a16:creationId xmlns:a16="http://schemas.microsoft.com/office/drawing/2014/main" id="{56CE8E3D-66DF-4E34-880B-B70FD6948650}"/>
              </a:ext>
            </a:extLst>
          </p:cNvPr>
          <p:cNvSpPr/>
          <p:nvPr/>
        </p:nvSpPr>
        <p:spPr>
          <a:xfrm rot="20738099" flipV="1">
            <a:off x="9747620" y="1431281"/>
            <a:ext cx="457200" cy="2556774"/>
          </a:xfrm>
          <a:prstGeom prst="curvedLeftArrow">
            <a:avLst>
              <a:gd name="adj1" fmla="val 25000"/>
              <a:gd name="adj2" fmla="val 104982"/>
              <a:gd name="adj3" fmla="val 2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993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1F7B8CE4-6988-42EF-BF71-BA52C6F63492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B72CC874-A895-4506-9B31-90FA84549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293" y="3772550"/>
            <a:ext cx="2800000" cy="1260000"/>
          </a:xfr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AA68B12E-1BC7-41A1-B3E4-8C60AB0565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07" y="3772550"/>
            <a:ext cx="2800000" cy="126000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E399E568-9954-4EE0-BF11-73E830C6BA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169" y="3772550"/>
            <a:ext cx="2800000" cy="1260000"/>
          </a:xfrm>
          <a:prstGeom prst="rect">
            <a:avLst/>
          </a:prstGeom>
        </p:spPr>
      </p:pic>
      <p:pic>
        <p:nvPicPr>
          <p:cNvPr id="31" name="Grafik 30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719112C9-5B0E-4869-8550-F9974484F8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231" y="3772550"/>
            <a:ext cx="2800000" cy="1260000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B7C226B3-1BEF-4F04-AB75-58AF7BC389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07" y="2366251"/>
            <a:ext cx="2800000" cy="1260000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37388D31-9D6E-47FF-B702-3876B2AE53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169" y="2364110"/>
            <a:ext cx="2800000" cy="1260000"/>
          </a:xfrm>
          <a:prstGeom prst="rect">
            <a:avLst/>
          </a:prstGeom>
        </p:spPr>
      </p:pic>
      <p:pic>
        <p:nvPicPr>
          <p:cNvPr id="37" name="Grafik 36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D79C36FD-5404-43A4-98BF-EF4C90F71D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231" y="2364110"/>
            <a:ext cx="2800000" cy="1260000"/>
          </a:xfrm>
          <a:prstGeom prst="rect">
            <a:avLst/>
          </a:prstGeom>
        </p:spPr>
      </p:pic>
      <p:pic>
        <p:nvPicPr>
          <p:cNvPr id="39" name="Grafik 38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EBEC3ED5-938B-4D94-A2C3-7B7032BE8C5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293" y="2364110"/>
            <a:ext cx="2800000" cy="1260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EB755D4E-E205-495D-B0FD-C3409627A145}"/>
              </a:ext>
            </a:extLst>
          </p:cNvPr>
          <p:cNvSpPr txBox="1"/>
          <p:nvPr/>
        </p:nvSpPr>
        <p:spPr>
          <a:xfrm>
            <a:off x="762037" y="1994524"/>
            <a:ext cx="232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valid-2-0: [0.57, 0.64]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B2C7615-0CA3-427D-9F7F-A4C2E08D8285}"/>
              </a:ext>
            </a:extLst>
          </p:cNvPr>
          <p:cNvSpPr txBox="1"/>
          <p:nvPr/>
        </p:nvSpPr>
        <p:spPr>
          <a:xfrm>
            <a:off x="3712130" y="1994524"/>
            <a:ext cx="222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valid-2-1: [0.44, 0.66]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8BE92E04-4FAD-4349-8C6F-21753D25D42F}"/>
              </a:ext>
            </a:extLst>
          </p:cNvPr>
          <p:cNvSpPr txBox="1"/>
          <p:nvPr/>
        </p:nvSpPr>
        <p:spPr>
          <a:xfrm>
            <a:off x="6612192" y="1994524"/>
            <a:ext cx="222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valid-2-2: [0.17, 0]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0C112C9F-A279-44C2-8DAA-88C1648E7F00}"/>
              </a:ext>
            </a:extLst>
          </p:cNvPr>
          <p:cNvSpPr txBox="1"/>
          <p:nvPr/>
        </p:nvSpPr>
        <p:spPr>
          <a:xfrm>
            <a:off x="9512254" y="1994524"/>
            <a:ext cx="2226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valid-2-3: [0.63, 0]</a:t>
            </a:r>
          </a:p>
        </p:txBody>
      </p:sp>
      <p:sp>
        <p:nvSpPr>
          <p:cNvPr id="28" name="Titel 5">
            <a:extLst>
              <a:ext uri="{FF2B5EF4-FFF2-40B4-BE49-F238E27FC236}">
                <a16:creationId xmlns:a16="http://schemas.microsoft.com/office/drawing/2014/main" id="{F2DA2E96-9B23-420E-A660-6B25A6592FB7}"/>
              </a:ext>
            </a:extLst>
          </p:cNvPr>
          <p:cNvSpPr txBox="1">
            <a:spLocks/>
          </p:cNvSpPr>
          <p:nvPr/>
        </p:nvSpPr>
        <p:spPr>
          <a:xfrm>
            <a:off x="423395" y="3552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validation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AP = 0.574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4EF9C1D-D31E-40D4-835B-D720797FEB7B}"/>
              </a:ext>
            </a:extLst>
          </p:cNvPr>
          <p:cNvSpPr txBox="1"/>
          <p:nvPr/>
        </p:nvSpPr>
        <p:spPr>
          <a:xfrm>
            <a:off x="6325231" y="5356490"/>
            <a:ext cx="1720386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AT" dirty="0" err="1"/>
              <a:t>detections</a:t>
            </a:r>
            <a:endParaRPr lang="de-AT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790ADFD5-3E75-4E1A-9DF3-8CDFCF987DDA}"/>
              </a:ext>
            </a:extLst>
          </p:cNvPr>
          <p:cNvSpPr txBox="1"/>
          <p:nvPr/>
        </p:nvSpPr>
        <p:spPr>
          <a:xfrm>
            <a:off x="4504783" y="5357637"/>
            <a:ext cx="1720386" cy="369332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AT" dirty="0" err="1"/>
              <a:t>targets</a:t>
            </a:r>
            <a:endParaRPr lang="de-AT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B7ECDB92-1D72-4FA8-BD43-2E1D836443AA}"/>
              </a:ext>
            </a:extLst>
          </p:cNvPr>
          <p:cNvGrpSpPr/>
          <p:nvPr/>
        </p:nvGrpSpPr>
        <p:grpSpPr>
          <a:xfrm>
            <a:off x="178858" y="2691152"/>
            <a:ext cx="414389" cy="1983044"/>
            <a:chOff x="4241132" y="2407595"/>
            <a:chExt cx="528957" cy="1983044"/>
          </a:xfrm>
        </p:grpSpPr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75CCC43A-87E7-41B2-ACCB-DD915AE12BC2}"/>
                </a:ext>
              </a:extLst>
            </p:cNvPr>
            <p:cNvSpPr txBox="1"/>
            <p:nvPr/>
          </p:nvSpPr>
          <p:spPr>
            <a:xfrm rot="16200000">
              <a:off x="4188882" y="2459845"/>
              <a:ext cx="633456" cy="528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B-G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225D14E6-ECCF-489D-9092-6C66D73DF7F5}"/>
                </a:ext>
              </a:extLst>
            </p:cNvPr>
            <p:cNvSpPr txBox="1"/>
            <p:nvPr/>
          </p:nvSpPr>
          <p:spPr>
            <a:xfrm rot="16200000">
              <a:off x="4188883" y="3809434"/>
              <a:ext cx="633455" cy="528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b="1" dirty="0"/>
                <a:t>R-G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5108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58C18F54-75BA-49E8-9192-DDC987789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1" b="52651"/>
          <a:stretch/>
        </p:blipFill>
        <p:spPr>
          <a:xfrm>
            <a:off x="0" y="6005952"/>
            <a:ext cx="12192000" cy="5715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1F7B8CE4-6988-42EF-BF71-BA52C6F63492}"/>
              </a:ext>
            </a:extLst>
          </p:cNvPr>
          <p:cNvSpPr txBox="1"/>
          <p:nvPr/>
        </p:nvSpPr>
        <p:spPr>
          <a:xfrm>
            <a:off x="5866002" y="61154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 Computer Vision, 26th </a:t>
            </a:r>
            <a:r>
              <a:rPr lang="de-AT" sz="1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de-AT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2021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82FCD5B-69B9-4895-A85D-307B3FEC79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698" y="2169000"/>
            <a:ext cx="2800000" cy="1260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2BE954B-70CC-4A54-AC9C-2A6879AAF8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20" y="2176846"/>
            <a:ext cx="2800000" cy="1260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90436A3-CC3A-493E-8841-13047A005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302" y="2169000"/>
            <a:ext cx="2800000" cy="12600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196E3CB-88FB-4EF4-837D-45516DE11D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20" y="3954342"/>
            <a:ext cx="2800000" cy="12600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711C9F9-0E04-4164-9B81-E59839C74B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208" y="3958290"/>
            <a:ext cx="2800000" cy="126000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288BE9EE-FA27-4D61-BDEC-BA0CAD5E00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792" y="3954342"/>
            <a:ext cx="2800000" cy="126000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06B1311A-99E5-4F69-98F3-D5C459D225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780" y="3954342"/>
            <a:ext cx="2800000" cy="1260000"/>
          </a:xfrm>
          <a:prstGeom prst="rect">
            <a:avLst/>
          </a:prstGeom>
        </p:spPr>
      </p:pic>
      <p:sp>
        <p:nvSpPr>
          <p:cNvPr id="42" name="Textfeld 41">
            <a:extLst>
              <a:ext uri="{FF2B5EF4-FFF2-40B4-BE49-F238E27FC236}">
                <a16:creationId xmlns:a16="http://schemas.microsoft.com/office/drawing/2014/main" id="{5FB91106-A032-4353-BFEA-A5045984BEF0}"/>
              </a:ext>
            </a:extLst>
          </p:cNvPr>
          <p:cNvSpPr txBox="1"/>
          <p:nvPr/>
        </p:nvSpPr>
        <p:spPr>
          <a:xfrm>
            <a:off x="2399130" y="1799661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valid-1-0: 0.53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629FF1D-5DBB-49F7-818B-61FE7F80AFF9}"/>
              </a:ext>
            </a:extLst>
          </p:cNvPr>
          <p:cNvSpPr txBox="1"/>
          <p:nvPr/>
        </p:nvSpPr>
        <p:spPr>
          <a:xfrm>
            <a:off x="5269922" y="1795374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valid-1-1: 0.52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4774B5E-4753-4C4C-AA0F-0DEE10F10491}"/>
              </a:ext>
            </a:extLst>
          </p:cNvPr>
          <p:cNvSpPr txBox="1"/>
          <p:nvPr/>
        </p:nvSpPr>
        <p:spPr>
          <a:xfrm>
            <a:off x="8160224" y="1799661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valid-1-2: 0.64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B9CB53BC-35FC-49EB-9A08-FBD8105C9EC4}"/>
              </a:ext>
            </a:extLst>
          </p:cNvPr>
          <p:cNvSpPr txBox="1"/>
          <p:nvPr/>
        </p:nvSpPr>
        <p:spPr>
          <a:xfrm>
            <a:off x="875511" y="3605242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valid-1-3: 0.66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D94E69B8-3EAA-42F1-8A28-00D111029CE7}"/>
              </a:ext>
            </a:extLst>
          </p:cNvPr>
          <p:cNvSpPr txBox="1"/>
          <p:nvPr/>
        </p:nvSpPr>
        <p:spPr>
          <a:xfrm>
            <a:off x="3799130" y="3605242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valid-1-4: 0.70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077ED116-86D5-4A24-8156-7A1FA63E24F9}"/>
              </a:ext>
            </a:extLst>
          </p:cNvPr>
          <p:cNvSpPr txBox="1"/>
          <p:nvPr/>
        </p:nvSpPr>
        <p:spPr>
          <a:xfrm>
            <a:off x="6740714" y="3606388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valid-1-5: 0.36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9DF828F-8EC5-439F-BAF7-387C46BADF04}"/>
              </a:ext>
            </a:extLst>
          </p:cNvPr>
          <p:cNvSpPr txBox="1"/>
          <p:nvPr/>
        </p:nvSpPr>
        <p:spPr>
          <a:xfrm>
            <a:off x="9658702" y="3605390"/>
            <a:ext cx="165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valid-1-6: 0.54</a:t>
            </a:r>
          </a:p>
        </p:txBody>
      </p:sp>
      <p:sp>
        <p:nvSpPr>
          <p:cNvPr id="49" name="Titel 5">
            <a:extLst>
              <a:ext uri="{FF2B5EF4-FFF2-40B4-BE49-F238E27FC236}">
                <a16:creationId xmlns:a16="http://schemas.microsoft.com/office/drawing/2014/main" id="{537A7A6F-2C4C-43C0-88FB-57F5F3DBFFC5}"/>
              </a:ext>
            </a:extLst>
          </p:cNvPr>
          <p:cNvSpPr txBox="1">
            <a:spLocks/>
          </p:cNvSpPr>
          <p:nvPr/>
        </p:nvSpPr>
        <p:spPr>
          <a:xfrm>
            <a:off x="423395" y="3552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validation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A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  <a:r>
              <a:rPr lang="de-A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AP = 0.574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B72B14DB-41BC-461B-9068-A671C1CA6909}"/>
              </a:ext>
            </a:extLst>
          </p:cNvPr>
          <p:cNvSpPr txBox="1"/>
          <p:nvPr/>
        </p:nvSpPr>
        <p:spPr>
          <a:xfrm>
            <a:off x="6166792" y="5356490"/>
            <a:ext cx="1720386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AT" dirty="0" err="1"/>
              <a:t>detections</a:t>
            </a:r>
            <a:endParaRPr lang="de-AT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AA06557-E042-4ADF-BD54-3F619D12DB0A}"/>
              </a:ext>
            </a:extLst>
          </p:cNvPr>
          <p:cNvSpPr txBox="1"/>
          <p:nvPr/>
        </p:nvSpPr>
        <p:spPr>
          <a:xfrm>
            <a:off x="4304822" y="5356490"/>
            <a:ext cx="1720386" cy="369332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AT" dirty="0" err="1"/>
              <a:t>targets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2859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Grafik 3" descr="Ein Bild, das Text, Baum, grün, Pflanze enthält.&#10;&#10;Automatisch generierte Beschreibung">
            <a:extLst>
              <a:ext uri="{FF2B5EF4-FFF2-40B4-BE49-F238E27FC236}">
                <a16:creationId xmlns:a16="http://schemas.microsoft.com/office/drawing/2014/main" id="{FD75091B-3535-4AEA-AF44-9476818F0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46" r="-1" b="19589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15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17E0B0-A793-4F15-B874-5D3F23F3B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7374" y="2603473"/>
            <a:ext cx="7340048" cy="1651054"/>
          </a:xfrm>
        </p:spPr>
        <p:txBody>
          <a:bodyPr vert="horz" lIns="109728" tIns="109728" rIns="109728" bIns="91440" rtlCol="0" anchor="b">
            <a:noAutofit/>
          </a:bodyPr>
          <a:lstStyle/>
          <a:p>
            <a:pPr algn="ctr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b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87859864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357</Words>
  <Application>Microsoft Office PowerPoint</Application>
  <PresentationFormat>Breitbild</PresentationFormat>
  <Paragraphs>78</Paragraphs>
  <Slides>9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Meiryo</vt:lpstr>
      <vt:lpstr>Arial</vt:lpstr>
      <vt:lpstr>Calibri</vt:lpstr>
      <vt:lpstr>Calibri Light</vt:lpstr>
      <vt:lpstr>Corbel</vt:lpstr>
      <vt:lpstr>SketchLinesVTI</vt:lpstr>
      <vt:lpstr>Office</vt:lpstr>
      <vt:lpstr> UNSUPERVISED  PERSON LOCALIZATION IN WISAR  Final Presentation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 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Basics  and Related Work</dc:title>
  <dc:creator>Lisa Schneckenreiter</dc:creator>
  <cp:lastModifiedBy>Lisa Schneckenreiter</cp:lastModifiedBy>
  <cp:revision>18</cp:revision>
  <dcterms:created xsi:type="dcterms:W3CDTF">2021-11-21T10:50:38Z</dcterms:created>
  <dcterms:modified xsi:type="dcterms:W3CDTF">2022-01-21T00:19:18Z</dcterms:modified>
</cp:coreProperties>
</file>

<file path=docProps/thumbnail.jpeg>
</file>